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8" r:id="rId3"/>
    <p:sldMasterId id="2147483653" r:id="rId4"/>
    <p:sldMasterId id="2147483711" r:id="rId5"/>
  </p:sldMasterIdLst>
  <p:notesMasterIdLst>
    <p:notesMasterId r:id="rId14"/>
  </p:notesMasterIdLst>
  <p:sldIdLst>
    <p:sldId id="256" r:id="rId6"/>
    <p:sldId id="271" r:id="rId7"/>
    <p:sldId id="279" r:id="rId8"/>
    <p:sldId id="289" r:id="rId9"/>
    <p:sldId id="284" r:id="rId10"/>
    <p:sldId id="301" r:id="rId11"/>
    <p:sldId id="281" r:id="rId12"/>
    <p:sldId id="262" r:id="rId1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C72719-180D-429B-A5E1-9B5AF0099716}" v="270" dt="2019-05-27T21:10:57.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620"/>
        <p:guide pos="2880"/>
        <p:guide orient="horz" pos="1938"/>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GABRIEL CHAI WEN ZHE" userId="327eb1cd-9516-4fc8-b5ae-c1cd3b5ac938" providerId="ADAL" clId="{79C72719-180D-429B-A5E1-9B5AF0099716}"/>
    <pc:docChg chg="undo custSel addSld delSld modSld sldOrd modMainMaster">
      <pc:chgData name="MARC GABRIEL CHAI WEN ZHE" userId="327eb1cd-9516-4fc8-b5ae-c1cd3b5ac938" providerId="ADAL" clId="{79C72719-180D-429B-A5E1-9B5AF0099716}" dt="2019-05-27T21:10:57.915" v="4479"/>
      <pc:docMkLst>
        <pc:docMk/>
      </pc:docMkLst>
      <pc:sldChg chg="addSp delSp modSp setBg">
        <pc:chgData name="MARC GABRIEL CHAI WEN ZHE" userId="327eb1cd-9516-4fc8-b5ae-c1cd3b5ac938" providerId="ADAL" clId="{79C72719-180D-429B-A5E1-9B5AF0099716}" dt="2019-05-27T20:58:18.348" v="4444"/>
        <pc:sldMkLst>
          <pc:docMk/>
          <pc:sldMk cId="2971841378" sldId="256"/>
        </pc:sldMkLst>
        <pc:spChg chg="del">
          <ac:chgData name="MARC GABRIEL CHAI WEN ZHE" userId="327eb1cd-9516-4fc8-b5ae-c1cd3b5ac938" providerId="ADAL" clId="{79C72719-180D-429B-A5E1-9B5AF0099716}" dt="2019-05-27T20:55:01.036" v="4414" actId="478"/>
          <ac:spMkLst>
            <pc:docMk/>
            <pc:sldMk cId="2971841378" sldId="256"/>
            <ac:spMk id="2" creationId="{00000000-0000-0000-0000-000000000000}"/>
          </ac:spMkLst>
        </pc:spChg>
        <pc:spChg chg="mod">
          <ac:chgData name="MARC GABRIEL CHAI WEN ZHE" userId="327eb1cd-9516-4fc8-b5ae-c1cd3b5ac938" providerId="ADAL" clId="{79C72719-180D-429B-A5E1-9B5AF0099716}" dt="2019-05-27T12:56:50.861" v="240" actId="20577"/>
          <ac:spMkLst>
            <pc:docMk/>
            <pc:sldMk cId="2971841378" sldId="256"/>
            <ac:spMk id="3" creationId="{00000000-0000-0000-0000-000000000000}"/>
          </ac:spMkLst>
        </pc:spChg>
        <pc:spChg chg="mod">
          <ac:chgData name="MARC GABRIEL CHAI WEN ZHE" userId="327eb1cd-9516-4fc8-b5ae-c1cd3b5ac938" providerId="ADAL" clId="{79C72719-180D-429B-A5E1-9B5AF0099716}" dt="2019-05-27T12:48:57.466" v="62" actId="207"/>
          <ac:spMkLst>
            <pc:docMk/>
            <pc:sldMk cId="2971841378" sldId="256"/>
            <ac:spMk id="4" creationId="{00000000-0000-0000-0000-000000000000}"/>
          </ac:spMkLst>
        </pc:spChg>
        <pc:spChg chg="add del mod ord">
          <ac:chgData name="MARC GABRIEL CHAI WEN ZHE" userId="327eb1cd-9516-4fc8-b5ae-c1cd3b5ac938" providerId="ADAL" clId="{79C72719-180D-429B-A5E1-9B5AF0099716}" dt="2019-05-27T20:58:14.789" v="4440" actId="478"/>
          <ac:spMkLst>
            <pc:docMk/>
            <pc:sldMk cId="2971841378" sldId="256"/>
            <ac:spMk id="5" creationId="{75282EA3-A68C-4696-A330-835CF660BD73}"/>
          </ac:spMkLst>
        </pc:spChg>
      </pc:sldChg>
      <pc:sldChg chg="del">
        <pc:chgData name="MARC GABRIEL CHAI WEN ZHE" userId="327eb1cd-9516-4fc8-b5ae-c1cd3b5ac938" providerId="ADAL" clId="{79C72719-180D-429B-A5E1-9B5AF0099716}" dt="2019-05-27T20:41:05.729" v="4277" actId="2696"/>
        <pc:sldMkLst>
          <pc:docMk/>
          <pc:sldMk cId="1700516468" sldId="257"/>
        </pc:sldMkLst>
      </pc:sldChg>
      <pc:sldChg chg="del">
        <pc:chgData name="MARC GABRIEL CHAI WEN ZHE" userId="327eb1cd-9516-4fc8-b5ae-c1cd3b5ac938" providerId="ADAL" clId="{79C72719-180D-429B-A5E1-9B5AF0099716}" dt="2019-05-27T20:41:06.320" v="4278" actId="2696"/>
        <pc:sldMkLst>
          <pc:docMk/>
          <pc:sldMk cId="3851709272" sldId="258"/>
        </pc:sldMkLst>
      </pc:sldChg>
      <pc:sldChg chg="del setBg">
        <pc:chgData name="MARC GABRIEL CHAI WEN ZHE" userId="327eb1cd-9516-4fc8-b5ae-c1cd3b5ac938" providerId="ADAL" clId="{79C72719-180D-429B-A5E1-9B5AF0099716}" dt="2019-05-27T12:51:17.093" v="84" actId="2696"/>
        <pc:sldMkLst>
          <pc:docMk/>
          <pc:sldMk cId="1095055991" sldId="261"/>
        </pc:sldMkLst>
      </pc:sldChg>
      <pc:sldChg chg="addSp delSp modSp setBg">
        <pc:chgData name="MARC GABRIEL CHAI WEN ZHE" userId="327eb1cd-9516-4fc8-b5ae-c1cd3b5ac938" providerId="ADAL" clId="{79C72719-180D-429B-A5E1-9B5AF0099716}" dt="2019-05-27T20:57:10.140" v="4432"/>
        <pc:sldMkLst>
          <pc:docMk/>
          <pc:sldMk cId="61455909" sldId="262"/>
        </pc:sldMkLst>
        <pc:spChg chg="mod">
          <ac:chgData name="MARC GABRIEL CHAI WEN ZHE" userId="327eb1cd-9516-4fc8-b5ae-c1cd3b5ac938" providerId="ADAL" clId="{79C72719-180D-429B-A5E1-9B5AF0099716}" dt="2019-05-27T20:43:04.144" v="4301" actId="20577"/>
          <ac:spMkLst>
            <pc:docMk/>
            <pc:sldMk cId="61455909" sldId="262"/>
            <ac:spMk id="2" creationId="{00000000-0000-0000-0000-000000000000}"/>
          </ac:spMkLst>
        </pc:spChg>
        <pc:spChg chg="add del mod">
          <ac:chgData name="MARC GABRIEL CHAI WEN ZHE" userId="327eb1cd-9516-4fc8-b5ae-c1cd3b5ac938" providerId="ADAL" clId="{79C72719-180D-429B-A5E1-9B5AF0099716}" dt="2019-05-27T20:43:07.494" v="4310" actId="20577"/>
          <ac:spMkLst>
            <pc:docMk/>
            <pc:sldMk cId="61455909" sldId="262"/>
            <ac:spMk id="3" creationId="{00000000-0000-0000-0000-000000000000}"/>
          </ac:spMkLst>
        </pc:spChg>
      </pc:sldChg>
      <pc:sldChg chg="del">
        <pc:chgData name="MARC GABRIEL CHAI WEN ZHE" userId="327eb1cd-9516-4fc8-b5ae-c1cd3b5ac938" providerId="ADAL" clId="{79C72719-180D-429B-A5E1-9B5AF0099716}" dt="2019-05-27T12:51:21.097" v="85" actId="2696"/>
        <pc:sldMkLst>
          <pc:docMk/>
          <pc:sldMk cId="3101234267" sldId="264"/>
        </pc:sldMkLst>
      </pc:sldChg>
      <pc:sldChg chg="del">
        <pc:chgData name="MARC GABRIEL CHAI WEN ZHE" userId="327eb1cd-9516-4fc8-b5ae-c1cd3b5ac938" providerId="ADAL" clId="{79C72719-180D-429B-A5E1-9B5AF0099716}" dt="2019-05-27T13:10:20.003" v="868" actId="2696"/>
        <pc:sldMkLst>
          <pc:docMk/>
          <pc:sldMk cId="3239406661" sldId="265"/>
        </pc:sldMkLst>
      </pc:sldChg>
      <pc:sldChg chg="del">
        <pc:chgData name="MARC GABRIEL CHAI WEN ZHE" userId="327eb1cd-9516-4fc8-b5ae-c1cd3b5ac938" providerId="ADAL" clId="{79C72719-180D-429B-A5E1-9B5AF0099716}" dt="2019-05-27T20:41:06.734" v="4279" actId="2696"/>
        <pc:sldMkLst>
          <pc:docMk/>
          <pc:sldMk cId="1728173269" sldId="267"/>
        </pc:sldMkLst>
      </pc:sldChg>
      <pc:sldChg chg="modSp del">
        <pc:chgData name="MARC GABRIEL CHAI WEN ZHE" userId="327eb1cd-9516-4fc8-b5ae-c1cd3b5ac938" providerId="ADAL" clId="{79C72719-180D-429B-A5E1-9B5AF0099716}" dt="2019-05-27T20:48:11.845" v="4358" actId="2696"/>
        <pc:sldMkLst>
          <pc:docMk/>
          <pc:sldMk cId="765159814" sldId="270"/>
        </pc:sldMkLst>
        <pc:spChg chg="mod">
          <ac:chgData name="MARC GABRIEL CHAI WEN ZHE" userId="327eb1cd-9516-4fc8-b5ae-c1cd3b5ac938" providerId="ADAL" clId="{79C72719-180D-429B-A5E1-9B5AF0099716}" dt="2019-05-27T20:47:55.504" v="4354" actId="27636"/>
          <ac:spMkLst>
            <pc:docMk/>
            <pc:sldMk cId="765159814" sldId="270"/>
            <ac:spMk id="2" creationId="{00000000-0000-0000-0000-000000000000}"/>
          </ac:spMkLst>
        </pc:spChg>
        <pc:spChg chg="mod">
          <ac:chgData name="MARC GABRIEL CHAI WEN ZHE" userId="327eb1cd-9516-4fc8-b5ae-c1cd3b5ac938" providerId="ADAL" clId="{79C72719-180D-429B-A5E1-9B5AF0099716}" dt="2019-05-27T20:47:55.506" v="4355" actId="27636"/>
          <ac:spMkLst>
            <pc:docMk/>
            <pc:sldMk cId="765159814" sldId="270"/>
            <ac:spMk id="3" creationId="{00000000-0000-0000-0000-000000000000}"/>
          </ac:spMkLst>
        </pc:spChg>
      </pc:sldChg>
      <pc:sldChg chg="addSp delSp modSp setBg">
        <pc:chgData name="MARC GABRIEL CHAI WEN ZHE" userId="327eb1cd-9516-4fc8-b5ae-c1cd3b5ac938" providerId="ADAL" clId="{79C72719-180D-429B-A5E1-9B5AF0099716}" dt="2019-05-27T20:56:24.838" v="4424"/>
        <pc:sldMkLst>
          <pc:docMk/>
          <pc:sldMk cId="1350745283" sldId="271"/>
        </pc:sldMkLst>
        <pc:spChg chg="mod">
          <ac:chgData name="MARC GABRIEL CHAI WEN ZHE" userId="327eb1cd-9516-4fc8-b5ae-c1cd3b5ac938" providerId="ADAL" clId="{79C72719-180D-429B-A5E1-9B5AF0099716}" dt="2019-05-27T12:51:27.463" v="92" actId="20577"/>
          <ac:spMkLst>
            <pc:docMk/>
            <pc:sldMk cId="1350745283" sldId="271"/>
            <ac:spMk id="2" creationId="{00000000-0000-0000-0000-000000000000}"/>
          </ac:spMkLst>
        </pc:spChg>
        <pc:spChg chg="mod">
          <ac:chgData name="MARC GABRIEL CHAI WEN ZHE" userId="327eb1cd-9516-4fc8-b5ae-c1cd3b5ac938" providerId="ADAL" clId="{79C72719-180D-429B-A5E1-9B5AF0099716}" dt="2019-05-27T12:56:45.002" v="223" actId="20577"/>
          <ac:spMkLst>
            <pc:docMk/>
            <pc:sldMk cId="1350745283" sldId="271"/>
            <ac:spMk id="3" creationId="{00000000-0000-0000-0000-000000000000}"/>
          </ac:spMkLst>
        </pc:spChg>
        <pc:spChg chg="mod">
          <ac:chgData name="MARC GABRIEL CHAI WEN ZHE" userId="327eb1cd-9516-4fc8-b5ae-c1cd3b5ac938" providerId="ADAL" clId="{79C72719-180D-429B-A5E1-9B5AF0099716}" dt="2019-05-27T13:02:13.909" v="864" actId="20577"/>
          <ac:spMkLst>
            <pc:docMk/>
            <pc:sldMk cId="1350745283" sldId="271"/>
            <ac:spMk id="4" creationId="{00000000-0000-0000-0000-000000000000}"/>
          </ac:spMkLst>
        </pc:spChg>
        <pc:spChg chg="add del mod ord">
          <ac:chgData name="MARC GABRIEL CHAI WEN ZHE" userId="327eb1cd-9516-4fc8-b5ae-c1cd3b5ac938" providerId="ADAL" clId="{79C72719-180D-429B-A5E1-9B5AF0099716}" dt="2019-05-27T12:55:20.846" v="143" actId="478"/>
          <ac:spMkLst>
            <pc:docMk/>
            <pc:sldMk cId="1350745283" sldId="271"/>
            <ac:spMk id="5" creationId="{4BDEA60F-D43C-41A2-BCB9-0B4E1598A1C4}"/>
          </ac:spMkLst>
        </pc:spChg>
      </pc:sldChg>
      <pc:sldChg chg="del">
        <pc:chgData name="MARC GABRIEL CHAI WEN ZHE" userId="327eb1cd-9516-4fc8-b5ae-c1cd3b5ac938" providerId="ADAL" clId="{79C72719-180D-429B-A5E1-9B5AF0099716}" dt="2019-05-27T20:41:01.107" v="4275" actId="2696"/>
        <pc:sldMkLst>
          <pc:docMk/>
          <pc:sldMk cId="3826711601" sldId="272"/>
        </pc:sldMkLst>
      </pc:sldChg>
      <pc:sldChg chg="del">
        <pc:chgData name="MARC GABRIEL CHAI WEN ZHE" userId="327eb1cd-9516-4fc8-b5ae-c1cd3b5ac938" providerId="ADAL" clId="{79C72719-180D-429B-A5E1-9B5AF0099716}" dt="2019-05-27T13:22:32.521" v="970" actId="2696"/>
        <pc:sldMkLst>
          <pc:docMk/>
          <pc:sldMk cId="2197447628" sldId="273"/>
        </pc:sldMkLst>
      </pc:sldChg>
      <pc:sldChg chg="delSp modSp del setBg">
        <pc:chgData name="MARC GABRIEL CHAI WEN ZHE" userId="327eb1cd-9516-4fc8-b5ae-c1cd3b5ac938" providerId="ADAL" clId="{79C72719-180D-429B-A5E1-9B5AF0099716}" dt="2019-05-27T13:22:29.595" v="969" actId="2696"/>
        <pc:sldMkLst>
          <pc:docMk/>
          <pc:sldMk cId="341750767" sldId="274"/>
        </pc:sldMkLst>
        <pc:spChg chg="mod">
          <ac:chgData name="MARC GABRIEL CHAI WEN ZHE" userId="327eb1cd-9516-4fc8-b5ae-c1cd3b5ac938" providerId="ADAL" clId="{79C72719-180D-429B-A5E1-9B5AF0099716}" dt="2019-05-27T13:21:38.212" v="967" actId="20577"/>
          <ac:spMkLst>
            <pc:docMk/>
            <pc:sldMk cId="341750767" sldId="274"/>
            <ac:spMk id="3" creationId="{00000000-0000-0000-0000-000000000000}"/>
          </ac:spMkLst>
        </pc:spChg>
        <pc:spChg chg="mod">
          <ac:chgData name="MARC GABRIEL CHAI WEN ZHE" userId="327eb1cd-9516-4fc8-b5ae-c1cd3b5ac938" providerId="ADAL" clId="{79C72719-180D-429B-A5E1-9B5AF0099716}" dt="2019-05-27T13:16:28.291" v="934" actId="12788"/>
          <ac:spMkLst>
            <pc:docMk/>
            <pc:sldMk cId="341750767" sldId="274"/>
            <ac:spMk id="5" creationId="{34EE4A04-1EC4-4251-8E32-45E0289CE221}"/>
          </ac:spMkLst>
        </pc:spChg>
        <pc:spChg chg="mod">
          <ac:chgData name="MARC GABRIEL CHAI WEN ZHE" userId="327eb1cd-9516-4fc8-b5ae-c1cd3b5ac938" providerId="ADAL" clId="{79C72719-180D-429B-A5E1-9B5AF0099716}" dt="2019-05-27T13:18:47.529" v="946" actId="1076"/>
          <ac:spMkLst>
            <pc:docMk/>
            <pc:sldMk cId="341750767" sldId="274"/>
            <ac:spMk id="8" creationId="{E38FE5D5-E75F-4BBC-B9B5-EF1225CD044C}"/>
          </ac:spMkLst>
        </pc:spChg>
        <pc:spChg chg="del">
          <ac:chgData name="MARC GABRIEL CHAI WEN ZHE" userId="327eb1cd-9516-4fc8-b5ae-c1cd3b5ac938" providerId="ADAL" clId="{79C72719-180D-429B-A5E1-9B5AF0099716}" dt="2019-05-27T13:11:32.814" v="871" actId="478"/>
          <ac:spMkLst>
            <pc:docMk/>
            <pc:sldMk cId="341750767" sldId="274"/>
            <ac:spMk id="10" creationId="{BCFBB930-45F1-4C15-A6B3-F8B61EBE0165}"/>
          </ac:spMkLst>
        </pc:spChg>
        <pc:spChg chg="mod">
          <ac:chgData name="MARC GABRIEL CHAI WEN ZHE" userId="327eb1cd-9516-4fc8-b5ae-c1cd3b5ac938" providerId="ADAL" clId="{79C72719-180D-429B-A5E1-9B5AF0099716}" dt="2019-05-27T13:21:15.976" v="962" actId="1076"/>
          <ac:spMkLst>
            <pc:docMk/>
            <pc:sldMk cId="341750767" sldId="274"/>
            <ac:spMk id="13" creationId="{00000000-0000-0000-0000-000000000000}"/>
          </ac:spMkLst>
        </pc:spChg>
        <pc:spChg chg="del">
          <ac:chgData name="MARC GABRIEL CHAI WEN ZHE" userId="327eb1cd-9516-4fc8-b5ae-c1cd3b5ac938" providerId="ADAL" clId="{79C72719-180D-429B-A5E1-9B5AF0099716}" dt="2019-05-27T13:11:44.698" v="876" actId="478"/>
          <ac:spMkLst>
            <pc:docMk/>
            <pc:sldMk cId="341750767" sldId="274"/>
            <ac:spMk id="14" creationId="{BFA4E374-28A0-47B6-90DC-019AEC1D8C8C}"/>
          </ac:spMkLst>
        </pc:spChg>
        <pc:spChg chg="mod">
          <ac:chgData name="MARC GABRIEL CHAI WEN ZHE" userId="327eb1cd-9516-4fc8-b5ae-c1cd3b5ac938" providerId="ADAL" clId="{79C72719-180D-429B-A5E1-9B5AF0099716}" dt="2019-05-27T13:20:33.109" v="960" actId="1076"/>
          <ac:spMkLst>
            <pc:docMk/>
            <pc:sldMk cId="341750767" sldId="274"/>
            <ac:spMk id="15" creationId="{00000000-0000-0000-0000-000000000000}"/>
          </ac:spMkLst>
        </pc:spChg>
        <pc:spChg chg="del">
          <ac:chgData name="MARC GABRIEL CHAI WEN ZHE" userId="327eb1cd-9516-4fc8-b5ae-c1cd3b5ac938" providerId="ADAL" clId="{79C72719-180D-429B-A5E1-9B5AF0099716}" dt="2019-05-27T13:11:31.573" v="870" actId="478"/>
          <ac:spMkLst>
            <pc:docMk/>
            <pc:sldMk cId="341750767" sldId="274"/>
            <ac:spMk id="16" creationId="{00000000-0000-0000-0000-000000000000}"/>
          </ac:spMkLst>
        </pc:spChg>
        <pc:spChg chg="del">
          <ac:chgData name="MARC GABRIEL CHAI WEN ZHE" userId="327eb1cd-9516-4fc8-b5ae-c1cd3b5ac938" providerId="ADAL" clId="{79C72719-180D-429B-A5E1-9B5AF0099716}" dt="2019-05-27T13:11:43.075" v="874" actId="478"/>
          <ac:spMkLst>
            <pc:docMk/>
            <pc:sldMk cId="341750767" sldId="274"/>
            <ac:spMk id="17" creationId="{00000000-0000-0000-0000-000000000000}"/>
          </ac:spMkLst>
        </pc:spChg>
        <pc:spChg chg="mod">
          <ac:chgData name="MARC GABRIEL CHAI WEN ZHE" userId="327eb1cd-9516-4fc8-b5ae-c1cd3b5ac938" providerId="ADAL" clId="{79C72719-180D-429B-A5E1-9B5AF0099716}" dt="2019-05-27T13:19:34.661" v="952" actId="1076"/>
          <ac:spMkLst>
            <pc:docMk/>
            <pc:sldMk cId="341750767" sldId="274"/>
            <ac:spMk id="21" creationId="{00000000-0000-0000-0000-000000000000}"/>
          </ac:spMkLst>
        </pc:spChg>
        <pc:spChg chg="mod">
          <ac:chgData name="MARC GABRIEL CHAI WEN ZHE" userId="327eb1cd-9516-4fc8-b5ae-c1cd3b5ac938" providerId="ADAL" clId="{79C72719-180D-429B-A5E1-9B5AF0099716}" dt="2019-05-27T13:19:34.661" v="952" actId="1076"/>
          <ac:spMkLst>
            <pc:docMk/>
            <pc:sldMk cId="341750767" sldId="274"/>
            <ac:spMk id="22" creationId="{00000000-0000-0000-0000-000000000000}"/>
          </ac:spMkLst>
        </pc:spChg>
        <pc:spChg chg="mod">
          <ac:chgData name="MARC GABRIEL CHAI WEN ZHE" userId="327eb1cd-9516-4fc8-b5ae-c1cd3b5ac938" providerId="ADAL" clId="{79C72719-180D-429B-A5E1-9B5AF0099716}" dt="2019-05-27T13:22:14.229" v="968" actId="1076"/>
          <ac:spMkLst>
            <pc:docMk/>
            <pc:sldMk cId="341750767" sldId="274"/>
            <ac:spMk id="23" creationId="{00000000-0000-0000-0000-000000000000}"/>
          </ac:spMkLst>
        </pc:spChg>
        <pc:spChg chg="mod">
          <ac:chgData name="MARC GABRIEL CHAI WEN ZHE" userId="327eb1cd-9516-4fc8-b5ae-c1cd3b5ac938" providerId="ADAL" clId="{79C72719-180D-429B-A5E1-9B5AF0099716}" dt="2019-05-27T13:19:10.569" v="949" actId="1076"/>
          <ac:spMkLst>
            <pc:docMk/>
            <pc:sldMk cId="341750767" sldId="274"/>
            <ac:spMk id="24" creationId="{00000000-0000-0000-0000-000000000000}"/>
          </ac:spMkLst>
        </pc:spChg>
        <pc:spChg chg="mod">
          <ac:chgData name="MARC GABRIEL CHAI WEN ZHE" userId="327eb1cd-9516-4fc8-b5ae-c1cd3b5ac938" providerId="ADAL" clId="{79C72719-180D-429B-A5E1-9B5AF0099716}" dt="2019-05-27T13:19:19.099" v="951" actId="1076"/>
          <ac:spMkLst>
            <pc:docMk/>
            <pc:sldMk cId="341750767" sldId="274"/>
            <ac:spMk id="25" creationId="{00000000-0000-0000-0000-000000000000}"/>
          </ac:spMkLst>
        </pc:spChg>
        <pc:spChg chg="mod">
          <ac:chgData name="MARC GABRIEL CHAI WEN ZHE" userId="327eb1cd-9516-4fc8-b5ae-c1cd3b5ac938" providerId="ADAL" clId="{79C72719-180D-429B-A5E1-9B5AF0099716}" dt="2019-05-27T13:16:54.384" v="938" actId="1076"/>
          <ac:spMkLst>
            <pc:docMk/>
            <pc:sldMk cId="341750767" sldId="274"/>
            <ac:spMk id="26" creationId="{00000000-0000-0000-0000-000000000000}"/>
          </ac:spMkLst>
        </pc:spChg>
        <pc:spChg chg="del">
          <ac:chgData name="MARC GABRIEL CHAI WEN ZHE" userId="327eb1cd-9516-4fc8-b5ae-c1cd3b5ac938" providerId="ADAL" clId="{79C72719-180D-429B-A5E1-9B5AF0099716}" dt="2019-05-27T13:11:36.808" v="873" actId="478"/>
          <ac:spMkLst>
            <pc:docMk/>
            <pc:sldMk cId="341750767" sldId="274"/>
            <ac:spMk id="27" creationId="{00000000-0000-0000-0000-000000000000}"/>
          </ac:spMkLst>
        </pc:spChg>
        <pc:spChg chg="del">
          <ac:chgData name="MARC GABRIEL CHAI WEN ZHE" userId="327eb1cd-9516-4fc8-b5ae-c1cd3b5ac938" providerId="ADAL" clId="{79C72719-180D-429B-A5E1-9B5AF0099716}" dt="2019-05-27T13:11:34.306" v="872" actId="478"/>
          <ac:spMkLst>
            <pc:docMk/>
            <pc:sldMk cId="341750767" sldId="274"/>
            <ac:spMk id="28" creationId="{00000000-0000-0000-0000-000000000000}"/>
          </ac:spMkLst>
        </pc:spChg>
        <pc:spChg chg="del">
          <ac:chgData name="MARC GABRIEL CHAI WEN ZHE" userId="327eb1cd-9516-4fc8-b5ae-c1cd3b5ac938" providerId="ADAL" clId="{79C72719-180D-429B-A5E1-9B5AF0099716}" dt="2019-05-27T13:11:29.525" v="869" actId="478"/>
          <ac:spMkLst>
            <pc:docMk/>
            <pc:sldMk cId="341750767" sldId="274"/>
            <ac:spMk id="29" creationId="{00000000-0000-0000-0000-000000000000}"/>
          </ac:spMkLst>
        </pc:spChg>
        <pc:spChg chg="del">
          <ac:chgData name="MARC GABRIEL CHAI WEN ZHE" userId="327eb1cd-9516-4fc8-b5ae-c1cd3b5ac938" providerId="ADAL" clId="{79C72719-180D-429B-A5E1-9B5AF0099716}" dt="2019-05-27T13:16:08.327" v="928" actId="478"/>
          <ac:spMkLst>
            <pc:docMk/>
            <pc:sldMk cId="341750767" sldId="274"/>
            <ac:spMk id="30" creationId="{00000000-0000-0000-0000-000000000000}"/>
          </ac:spMkLst>
        </pc:spChg>
        <pc:spChg chg="del">
          <ac:chgData name="MARC GABRIEL CHAI WEN ZHE" userId="327eb1cd-9516-4fc8-b5ae-c1cd3b5ac938" providerId="ADAL" clId="{79C72719-180D-429B-A5E1-9B5AF0099716}" dt="2019-05-27T13:16:12.700" v="931" actId="478"/>
          <ac:spMkLst>
            <pc:docMk/>
            <pc:sldMk cId="341750767" sldId="274"/>
            <ac:spMk id="31" creationId="{00000000-0000-0000-0000-000000000000}"/>
          </ac:spMkLst>
        </pc:spChg>
        <pc:spChg chg="del mod">
          <ac:chgData name="MARC GABRIEL CHAI WEN ZHE" userId="327eb1cd-9516-4fc8-b5ae-c1cd3b5ac938" providerId="ADAL" clId="{79C72719-180D-429B-A5E1-9B5AF0099716}" dt="2019-05-27T13:16:14.494" v="932" actId="478"/>
          <ac:spMkLst>
            <pc:docMk/>
            <pc:sldMk cId="341750767" sldId="274"/>
            <ac:spMk id="32" creationId="{00000000-0000-0000-0000-000000000000}"/>
          </ac:spMkLst>
        </pc:spChg>
        <pc:spChg chg="mod">
          <ac:chgData name="MARC GABRIEL CHAI WEN ZHE" userId="327eb1cd-9516-4fc8-b5ae-c1cd3b5ac938" providerId="ADAL" clId="{79C72719-180D-429B-A5E1-9B5AF0099716}" dt="2019-05-27T13:20:21.082" v="959" actId="1076"/>
          <ac:spMkLst>
            <pc:docMk/>
            <pc:sldMk cId="341750767" sldId="274"/>
            <ac:spMk id="37" creationId="{CF3895B4-9E1F-4834-8062-1F31A80D22BC}"/>
          </ac:spMkLst>
        </pc:spChg>
        <pc:spChg chg="del">
          <ac:chgData name="MARC GABRIEL CHAI WEN ZHE" userId="327eb1cd-9516-4fc8-b5ae-c1cd3b5ac938" providerId="ADAL" clId="{79C72719-180D-429B-A5E1-9B5AF0099716}" dt="2019-05-27T13:11:44.106" v="875" actId="478"/>
          <ac:spMkLst>
            <pc:docMk/>
            <pc:sldMk cId="341750767" sldId="274"/>
            <ac:spMk id="38" creationId="{44CCA0B7-DC24-490E-B206-367E0094E123}"/>
          </ac:spMkLst>
        </pc:spChg>
        <pc:spChg chg="mod">
          <ac:chgData name="MARC GABRIEL CHAI WEN ZHE" userId="327eb1cd-9516-4fc8-b5ae-c1cd3b5ac938" providerId="ADAL" clId="{79C72719-180D-429B-A5E1-9B5AF0099716}" dt="2019-05-27T13:20:17.589" v="958" actId="1076"/>
          <ac:spMkLst>
            <pc:docMk/>
            <pc:sldMk cId="341750767" sldId="274"/>
            <ac:spMk id="39" creationId="{235942B6-8C1A-42EB-9F51-07336F375144}"/>
          </ac:spMkLst>
        </pc:spChg>
        <pc:spChg chg="del">
          <ac:chgData name="MARC GABRIEL CHAI WEN ZHE" userId="327eb1cd-9516-4fc8-b5ae-c1cd3b5ac938" providerId="ADAL" clId="{79C72719-180D-429B-A5E1-9B5AF0099716}" dt="2019-05-27T13:11:29.525" v="869" actId="478"/>
          <ac:spMkLst>
            <pc:docMk/>
            <pc:sldMk cId="341750767" sldId="274"/>
            <ac:spMk id="40" creationId="{D32F8C45-73B0-46D7-9375-64A6136E5284}"/>
          </ac:spMkLst>
        </pc:spChg>
      </pc:sldChg>
      <pc:sldChg chg="del">
        <pc:chgData name="MARC GABRIEL CHAI WEN ZHE" userId="327eb1cd-9516-4fc8-b5ae-c1cd3b5ac938" providerId="ADAL" clId="{79C72719-180D-429B-A5E1-9B5AF0099716}" dt="2019-05-27T20:30:34.481" v="4244" actId="2696"/>
        <pc:sldMkLst>
          <pc:docMk/>
          <pc:sldMk cId="2539446598" sldId="275"/>
        </pc:sldMkLst>
      </pc:sldChg>
      <pc:sldChg chg="del">
        <pc:chgData name="MARC GABRIEL CHAI WEN ZHE" userId="327eb1cd-9516-4fc8-b5ae-c1cd3b5ac938" providerId="ADAL" clId="{79C72719-180D-429B-A5E1-9B5AF0099716}" dt="2019-05-27T20:14:52.097" v="2937" actId="2696"/>
        <pc:sldMkLst>
          <pc:docMk/>
          <pc:sldMk cId="3307075036" sldId="276"/>
        </pc:sldMkLst>
      </pc:sldChg>
      <pc:sldChg chg="del">
        <pc:chgData name="MARC GABRIEL CHAI WEN ZHE" userId="327eb1cd-9516-4fc8-b5ae-c1cd3b5ac938" providerId="ADAL" clId="{79C72719-180D-429B-A5E1-9B5AF0099716}" dt="2019-05-27T20:14:02.604" v="2931" actId="2696"/>
        <pc:sldMkLst>
          <pc:docMk/>
          <pc:sldMk cId="3875306067" sldId="277"/>
        </pc:sldMkLst>
      </pc:sldChg>
      <pc:sldChg chg="del">
        <pc:chgData name="MARC GABRIEL CHAI WEN ZHE" userId="327eb1cd-9516-4fc8-b5ae-c1cd3b5ac938" providerId="ADAL" clId="{79C72719-180D-429B-A5E1-9B5AF0099716}" dt="2019-05-27T20:14:24.989" v="2933" actId="2696"/>
        <pc:sldMkLst>
          <pc:docMk/>
          <pc:sldMk cId="545573192" sldId="278"/>
        </pc:sldMkLst>
      </pc:sldChg>
      <pc:sldChg chg="addSp delSp modSp ord setBg">
        <pc:chgData name="MARC GABRIEL CHAI WEN ZHE" userId="327eb1cd-9516-4fc8-b5ae-c1cd3b5ac938" providerId="ADAL" clId="{79C72719-180D-429B-A5E1-9B5AF0099716}" dt="2019-05-27T21:09:57.422" v="4478" actId="208"/>
        <pc:sldMkLst>
          <pc:docMk/>
          <pc:sldMk cId="2820304815" sldId="279"/>
        </pc:sldMkLst>
        <pc:spChg chg="del">
          <ac:chgData name="MARC GABRIEL CHAI WEN ZHE" userId="327eb1cd-9516-4fc8-b5ae-c1cd3b5ac938" providerId="ADAL" clId="{79C72719-180D-429B-A5E1-9B5AF0099716}" dt="2019-05-27T21:08:34.609" v="4468" actId="931"/>
          <ac:spMkLst>
            <pc:docMk/>
            <pc:sldMk cId="2820304815" sldId="279"/>
            <ac:spMk id="3" creationId="{88BA7B31-58CD-4C64-973C-7D089CA6F7F2}"/>
          </ac:spMkLst>
        </pc:spChg>
        <pc:spChg chg="mod">
          <ac:chgData name="MARC GABRIEL CHAI WEN ZHE" userId="327eb1cd-9516-4fc8-b5ae-c1cd3b5ac938" providerId="ADAL" clId="{79C72719-180D-429B-A5E1-9B5AF0099716}" dt="2019-05-27T20:30:54.364" v="4274" actId="20577"/>
          <ac:spMkLst>
            <pc:docMk/>
            <pc:sldMk cId="2820304815" sldId="279"/>
            <ac:spMk id="12" creationId="{00000000-0000-0000-0000-000000000000}"/>
          </ac:spMkLst>
        </pc:spChg>
        <pc:spChg chg="mod">
          <ac:chgData name="MARC GABRIEL CHAI WEN ZHE" userId="327eb1cd-9516-4fc8-b5ae-c1cd3b5ac938" providerId="ADAL" clId="{79C72719-180D-429B-A5E1-9B5AF0099716}" dt="2019-05-27T14:22:49.514" v="2411" actId="20577"/>
          <ac:spMkLst>
            <pc:docMk/>
            <pc:sldMk cId="2820304815" sldId="279"/>
            <ac:spMk id="13" creationId="{00000000-0000-0000-0000-000000000000}"/>
          </ac:spMkLst>
        </pc:spChg>
        <pc:picChg chg="add mod modCrop">
          <ac:chgData name="MARC GABRIEL CHAI WEN ZHE" userId="327eb1cd-9516-4fc8-b5ae-c1cd3b5ac938" providerId="ADAL" clId="{79C72719-180D-429B-A5E1-9B5AF0099716}" dt="2019-05-27T21:09:57.422" v="4478" actId="208"/>
          <ac:picMkLst>
            <pc:docMk/>
            <pc:sldMk cId="2820304815" sldId="279"/>
            <ac:picMk id="4" creationId="{46EC2276-FF23-4A2E-833A-48829B2E2317}"/>
          </ac:picMkLst>
        </pc:picChg>
      </pc:sldChg>
      <pc:sldChg chg="del">
        <pc:chgData name="MARC GABRIEL CHAI WEN ZHE" userId="327eb1cd-9516-4fc8-b5ae-c1cd3b5ac938" providerId="ADAL" clId="{79C72719-180D-429B-A5E1-9B5AF0099716}" dt="2019-05-27T20:14:46.159" v="2935" actId="2696"/>
        <pc:sldMkLst>
          <pc:docMk/>
          <pc:sldMk cId="723500321" sldId="280"/>
        </pc:sldMkLst>
      </pc:sldChg>
      <pc:sldChg chg="addSp delSp modSp ord modTransition setBg">
        <pc:chgData name="MARC GABRIEL CHAI WEN ZHE" userId="327eb1cd-9516-4fc8-b5ae-c1cd3b5ac938" providerId="ADAL" clId="{79C72719-180D-429B-A5E1-9B5AF0099716}" dt="2019-05-27T21:10:57.915" v="4479"/>
        <pc:sldMkLst>
          <pc:docMk/>
          <pc:sldMk cId="2253391820" sldId="281"/>
        </pc:sldMkLst>
        <pc:spChg chg="mod">
          <ac:chgData name="MARC GABRIEL CHAI WEN ZHE" userId="327eb1cd-9516-4fc8-b5ae-c1cd3b5ac938" providerId="ADAL" clId="{79C72719-180D-429B-A5E1-9B5AF0099716}" dt="2019-05-27T13:25:41.303" v="1000" actId="14100"/>
          <ac:spMkLst>
            <pc:docMk/>
            <pc:sldMk cId="2253391820" sldId="281"/>
            <ac:spMk id="3" creationId="{693E4786-FADA-4DD0-A436-67571AF530DC}"/>
          </ac:spMkLst>
        </pc:spChg>
        <pc:spChg chg="del">
          <ac:chgData name="MARC GABRIEL CHAI WEN ZHE" userId="327eb1cd-9516-4fc8-b5ae-c1cd3b5ac938" providerId="ADAL" clId="{79C72719-180D-429B-A5E1-9B5AF0099716}" dt="2019-05-27T13:23:00.100" v="979" actId="478"/>
          <ac:spMkLst>
            <pc:docMk/>
            <pc:sldMk cId="2253391820" sldId="281"/>
            <ac:spMk id="5" creationId="{6B2082EF-8AA4-451C-9D30-3D46F4EA55EB}"/>
          </ac:spMkLst>
        </pc:spChg>
        <pc:spChg chg="mod">
          <ac:chgData name="MARC GABRIEL CHAI WEN ZHE" userId="327eb1cd-9516-4fc8-b5ae-c1cd3b5ac938" providerId="ADAL" clId="{79C72719-180D-429B-A5E1-9B5AF0099716}" dt="2019-05-27T21:00:41.885" v="4460" actId="207"/>
          <ac:spMkLst>
            <pc:docMk/>
            <pc:sldMk cId="2253391820" sldId="281"/>
            <ac:spMk id="7" creationId="{00000000-0000-0000-0000-000000000000}"/>
          </ac:spMkLst>
        </pc:spChg>
        <pc:spChg chg="mod">
          <ac:chgData name="MARC GABRIEL CHAI WEN ZHE" userId="327eb1cd-9516-4fc8-b5ae-c1cd3b5ac938" providerId="ADAL" clId="{79C72719-180D-429B-A5E1-9B5AF0099716}" dt="2019-05-27T21:00:48.273" v="4461" actId="207"/>
          <ac:spMkLst>
            <pc:docMk/>
            <pc:sldMk cId="2253391820" sldId="281"/>
            <ac:spMk id="8" creationId="{00000000-0000-0000-0000-000000000000}"/>
          </ac:spMkLst>
        </pc:spChg>
        <pc:spChg chg="mod">
          <ac:chgData name="MARC GABRIEL CHAI WEN ZHE" userId="327eb1cd-9516-4fc8-b5ae-c1cd3b5ac938" providerId="ADAL" clId="{79C72719-180D-429B-A5E1-9B5AF0099716}" dt="2019-05-27T21:00:48.273" v="4461" actId="207"/>
          <ac:spMkLst>
            <pc:docMk/>
            <pc:sldMk cId="2253391820" sldId="281"/>
            <ac:spMk id="9" creationId="{00000000-0000-0000-0000-000000000000}"/>
          </ac:spMkLst>
        </pc:spChg>
        <pc:spChg chg="mod">
          <ac:chgData name="MARC GABRIEL CHAI WEN ZHE" userId="327eb1cd-9516-4fc8-b5ae-c1cd3b5ac938" providerId="ADAL" clId="{79C72719-180D-429B-A5E1-9B5AF0099716}" dt="2019-05-27T13:34:18.436" v="1573" actId="20577"/>
          <ac:spMkLst>
            <pc:docMk/>
            <pc:sldMk cId="2253391820" sldId="281"/>
            <ac:spMk id="11" creationId="{00000000-0000-0000-0000-000000000000}"/>
          </ac:spMkLst>
        </pc:spChg>
        <pc:spChg chg="mod">
          <ac:chgData name="MARC GABRIEL CHAI WEN ZHE" userId="327eb1cd-9516-4fc8-b5ae-c1cd3b5ac938" providerId="ADAL" clId="{79C72719-180D-429B-A5E1-9B5AF0099716}" dt="2019-05-27T13:33:39.841" v="1420" actId="20577"/>
          <ac:spMkLst>
            <pc:docMk/>
            <pc:sldMk cId="2253391820" sldId="281"/>
            <ac:spMk id="12" creationId="{00000000-0000-0000-0000-000000000000}"/>
          </ac:spMkLst>
        </pc:spChg>
        <pc:spChg chg="mod">
          <ac:chgData name="MARC GABRIEL CHAI WEN ZHE" userId="327eb1cd-9516-4fc8-b5ae-c1cd3b5ac938" providerId="ADAL" clId="{79C72719-180D-429B-A5E1-9B5AF0099716}" dt="2019-05-27T13:34:01.619" v="1505" actId="20577"/>
          <ac:spMkLst>
            <pc:docMk/>
            <pc:sldMk cId="2253391820" sldId="281"/>
            <ac:spMk id="14" creationId="{00000000-0000-0000-0000-000000000000}"/>
          </ac:spMkLst>
        </pc:spChg>
        <pc:spChg chg="mod">
          <ac:chgData name="MARC GABRIEL CHAI WEN ZHE" userId="327eb1cd-9516-4fc8-b5ae-c1cd3b5ac938" providerId="ADAL" clId="{79C72719-180D-429B-A5E1-9B5AF0099716}" dt="2019-05-27T13:33:52.775" v="1460" actId="20577"/>
          <ac:spMkLst>
            <pc:docMk/>
            <pc:sldMk cId="2253391820" sldId="281"/>
            <ac:spMk id="15" creationId="{00000000-0000-0000-0000-000000000000}"/>
          </ac:spMkLst>
        </pc:spChg>
        <pc:spChg chg="mod">
          <ac:chgData name="MARC GABRIEL CHAI WEN ZHE" userId="327eb1cd-9516-4fc8-b5ae-c1cd3b5ac938" providerId="ADAL" clId="{79C72719-180D-429B-A5E1-9B5AF0099716}" dt="2019-05-27T13:40:28.997" v="1884" actId="20577"/>
          <ac:spMkLst>
            <pc:docMk/>
            <pc:sldMk cId="2253391820" sldId="281"/>
            <ac:spMk id="17" creationId="{00000000-0000-0000-0000-000000000000}"/>
          </ac:spMkLst>
        </pc:spChg>
        <pc:spChg chg="mod">
          <ac:chgData name="MARC GABRIEL CHAI WEN ZHE" userId="327eb1cd-9516-4fc8-b5ae-c1cd3b5ac938" providerId="ADAL" clId="{79C72719-180D-429B-A5E1-9B5AF0099716}" dt="2019-05-27T13:35:59.814" v="1793" actId="20577"/>
          <ac:spMkLst>
            <pc:docMk/>
            <pc:sldMk cId="2253391820" sldId="281"/>
            <ac:spMk id="18" creationId="{00000000-0000-0000-0000-000000000000}"/>
          </ac:spMkLst>
        </pc:spChg>
        <pc:spChg chg="mod">
          <ac:chgData name="MARC GABRIEL CHAI WEN ZHE" userId="327eb1cd-9516-4fc8-b5ae-c1cd3b5ac938" providerId="ADAL" clId="{79C72719-180D-429B-A5E1-9B5AF0099716}" dt="2019-05-27T21:00:10.549" v="4458" actId="207"/>
          <ac:spMkLst>
            <pc:docMk/>
            <pc:sldMk cId="2253391820" sldId="281"/>
            <ac:spMk id="19" creationId="{00000000-0000-0000-0000-000000000000}"/>
          </ac:spMkLst>
        </pc:spChg>
        <pc:spChg chg="mod">
          <ac:chgData name="MARC GABRIEL CHAI WEN ZHE" userId="327eb1cd-9516-4fc8-b5ae-c1cd3b5ac938" providerId="ADAL" clId="{79C72719-180D-429B-A5E1-9B5AF0099716}" dt="2019-05-27T13:23:21" v="983" actId="164"/>
          <ac:spMkLst>
            <pc:docMk/>
            <pc:sldMk cId="2253391820" sldId="281"/>
            <ac:spMk id="20" creationId="{00000000-0000-0000-0000-000000000000}"/>
          </ac:spMkLst>
        </pc:spChg>
        <pc:spChg chg="mod">
          <ac:chgData name="MARC GABRIEL CHAI WEN ZHE" userId="327eb1cd-9516-4fc8-b5ae-c1cd3b5ac938" providerId="ADAL" clId="{79C72719-180D-429B-A5E1-9B5AF0099716}" dt="2019-05-27T21:00:10.549" v="4458" actId="207"/>
          <ac:spMkLst>
            <pc:docMk/>
            <pc:sldMk cId="2253391820" sldId="281"/>
            <ac:spMk id="21" creationId="{00000000-0000-0000-0000-000000000000}"/>
          </ac:spMkLst>
        </pc:spChg>
        <pc:spChg chg="mod">
          <ac:chgData name="MARC GABRIEL CHAI WEN ZHE" userId="327eb1cd-9516-4fc8-b5ae-c1cd3b5ac938" providerId="ADAL" clId="{79C72719-180D-429B-A5E1-9B5AF0099716}" dt="2019-05-27T13:25:38.962" v="999" actId="14100"/>
          <ac:spMkLst>
            <pc:docMk/>
            <pc:sldMk cId="2253391820" sldId="281"/>
            <ac:spMk id="22" creationId="{5C935637-385D-42F8-A5F8-936232564523}"/>
          </ac:spMkLst>
        </pc:spChg>
        <pc:spChg chg="mod">
          <ac:chgData name="MARC GABRIEL CHAI WEN ZHE" userId="327eb1cd-9516-4fc8-b5ae-c1cd3b5ac938" providerId="ADAL" clId="{79C72719-180D-429B-A5E1-9B5AF0099716}" dt="2019-05-27T13:26:16.950" v="1004" actId="1076"/>
          <ac:spMkLst>
            <pc:docMk/>
            <pc:sldMk cId="2253391820" sldId="281"/>
            <ac:spMk id="23" creationId="{00000000-0000-0000-0000-000000000000}"/>
          </ac:spMkLst>
        </pc:spChg>
        <pc:spChg chg="add mod">
          <ac:chgData name="MARC GABRIEL CHAI WEN ZHE" userId="327eb1cd-9516-4fc8-b5ae-c1cd3b5ac938" providerId="ADAL" clId="{79C72719-180D-429B-A5E1-9B5AF0099716}" dt="2019-05-27T21:01:18.326" v="4462" actId="207"/>
          <ac:spMkLst>
            <pc:docMk/>
            <pc:sldMk cId="2253391820" sldId="281"/>
            <ac:spMk id="24" creationId="{DF75BD73-54CF-4A67-8246-C7CCB14090C3}"/>
          </ac:spMkLst>
        </pc:spChg>
        <pc:spChg chg="add mod">
          <ac:chgData name="MARC GABRIEL CHAI WEN ZHE" userId="327eb1cd-9516-4fc8-b5ae-c1cd3b5ac938" providerId="ADAL" clId="{79C72719-180D-429B-A5E1-9B5AF0099716}" dt="2019-05-27T20:59:52.646" v="4457" actId="207"/>
          <ac:spMkLst>
            <pc:docMk/>
            <pc:sldMk cId="2253391820" sldId="281"/>
            <ac:spMk id="25" creationId="{1D694E9D-141C-42B7-BC32-6FD480AC0774}"/>
          </ac:spMkLst>
        </pc:spChg>
        <pc:spChg chg="add mod">
          <ac:chgData name="MARC GABRIEL CHAI WEN ZHE" userId="327eb1cd-9516-4fc8-b5ae-c1cd3b5ac938" providerId="ADAL" clId="{79C72719-180D-429B-A5E1-9B5AF0099716}" dt="2019-05-27T21:00:35.129" v="4459" actId="207"/>
          <ac:spMkLst>
            <pc:docMk/>
            <pc:sldMk cId="2253391820" sldId="281"/>
            <ac:spMk id="26" creationId="{4F5ACC58-45BB-4186-8DB6-D5E6E9FE737D}"/>
          </ac:spMkLst>
        </pc:spChg>
        <pc:spChg chg="mod">
          <ac:chgData name="MARC GABRIEL CHAI WEN ZHE" userId="327eb1cd-9516-4fc8-b5ae-c1cd3b5ac938" providerId="ADAL" clId="{79C72719-180D-429B-A5E1-9B5AF0099716}" dt="2019-05-27T13:34:32.844" v="1625" actId="20577"/>
          <ac:spMkLst>
            <pc:docMk/>
            <pc:sldMk cId="2253391820" sldId="281"/>
            <ac:spMk id="28" creationId="{DF491D51-AD2E-4B15-8535-6B0279C96429}"/>
          </ac:spMkLst>
        </pc:spChg>
        <pc:spChg chg="mod">
          <ac:chgData name="MARC GABRIEL CHAI WEN ZHE" userId="327eb1cd-9516-4fc8-b5ae-c1cd3b5ac938" providerId="ADAL" clId="{79C72719-180D-429B-A5E1-9B5AF0099716}" dt="2019-05-27T13:34:22.637" v="1586" actId="20577"/>
          <ac:spMkLst>
            <pc:docMk/>
            <pc:sldMk cId="2253391820" sldId="281"/>
            <ac:spMk id="29" creationId="{DE49BD7E-DDDF-44D6-804E-AFB7DD43BB6E}"/>
          </ac:spMkLst>
        </pc:spChg>
        <pc:spChg chg="mod">
          <ac:chgData name="MARC GABRIEL CHAI WEN ZHE" userId="327eb1cd-9516-4fc8-b5ae-c1cd3b5ac938" providerId="ADAL" clId="{79C72719-180D-429B-A5E1-9B5AF0099716}" dt="2019-05-27T13:29:33.724" v="1288" actId="20577"/>
          <ac:spMkLst>
            <pc:docMk/>
            <pc:sldMk cId="2253391820" sldId="281"/>
            <ac:spMk id="31" creationId="{54B76F99-A722-45B6-9DE5-8CE0349A4F41}"/>
          </ac:spMkLst>
        </pc:spChg>
        <pc:spChg chg="mod">
          <ac:chgData name="MARC GABRIEL CHAI WEN ZHE" userId="327eb1cd-9516-4fc8-b5ae-c1cd3b5ac938" providerId="ADAL" clId="{79C72719-180D-429B-A5E1-9B5AF0099716}" dt="2019-05-27T13:31:16.873" v="1333" actId="20577"/>
          <ac:spMkLst>
            <pc:docMk/>
            <pc:sldMk cId="2253391820" sldId="281"/>
            <ac:spMk id="32" creationId="{033A2F0C-B843-4F93-883D-0BB17EED4C73}"/>
          </ac:spMkLst>
        </pc:spChg>
        <pc:spChg chg="mod">
          <ac:chgData name="MARC GABRIEL CHAI WEN ZHE" userId="327eb1cd-9516-4fc8-b5ae-c1cd3b5ac938" providerId="ADAL" clId="{79C72719-180D-429B-A5E1-9B5AF0099716}" dt="2019-05-27T13:35:29.942" v="1770" actId="20577"/>
          <ac:spMkLst>
            <pc:docMk/>
            <pc:sldMk cId="2253391820" sldId="281"/>
            <ac:spMk id="34" creationId="{A24BA3AC-D928-4FDD-A401-2727D5ED376A}"/>
          </ac:spMkLst>
        </pc:spChg>
        <pc:spChg chg="mod">
          <ac:chgData name="MARC GABRIEL CHAI WEN ZHE" userId="327eb1cd-9516-4fc8-b5ae-c1cd3b5ac938" providerId="ADAL" clId="{79C72719-180D-429B-A5E1-9B5AF0099716}" dt="2019-05-27T13:34:43.033" v="1639" actId="20577"/>
          <ac:spMkLst>
            <pc:docMk/>
            <pc:sldMk cId="2253391820" sldId="281"/>
            <ac:spMk id="35" creationId="{21E38864-BCBD-474C-9EEA-5D24428F3932}"/>
          </ac:spMkLst>
        </pc:spChg>
        <pc:spChg chg="add mod">
          <ac:chgData name="MARC GABRIEL CHAI WEN ZHE" userId="327eb1cd-9516-4fc8-b5ae-c1cd3b5ac938" providerId="ADAL" clId="{79C72719-180D-429B-A5E1-9B5AF0099716}" dt="2019-05-27T13:23:03.233" v="981" actId="164"/>
          <ac:spMkLst>
            <pc:docMk/>
            <pc:sldMk cId="2253391820" sldId="281"/>
            <ac:spMk id="36" creationId="{4589D138-0CA7-409A-81EC-03E0DB0E29B0}"/>
          </ac:spMkLst>
        </pc:spChg>
        <pc:spChg chg="add mod">
          <ac:chgData name="MARC GABRIEL CHAI WEN ZHE" userId="327eb1cd-9516-4fc8-b5ae-c1cd3b5ac938" providerId="ADAL" clId="{79C72719-180D-429B-A5E1-9B5AF0099716}" dt="2019-05-27T13:23:03.233" v="981" actId="164"/>
          <ac:spMkLst>
            <pc:docMk/>
            <pc:sldMk cId="2253391820" sldId="281"/>
            <ac:spMk id="37" creationId="{5F6BD506-A73A-41E6-8F3C-77034D3ED867}"/>
          </ac:spMkLst>
        </pc:spChg>
        <pc:spChg chg="add mod">
          <ac:chgData name="MARC GABRIEL CHAI WEN ZHE" userId="327eb1cd-9516-4fc8-b5ae-c1cd3b5ac938" providerId="ADAL" clId="{79C72719-180D-429B-A5E1-9B5AF0099716}" dt="2019-05-27T13:23:03.233" v="981" actId="164"/>
          <ac:spMkLst>
            <pc:docMk/>
            <pc:sldMk cId="2253391820" sldId="281"/>
            <ac:spMk id="38" creationId="{1382C97A-87DF-4D37-8359-37469941AD41}"/>
          </ac:spMkLst>
        </pc:spChg>
        <pc:spChg chg="add mod">
          <ac:chgData name="MARC GABRIEL CHAI WEN ZHE" userId="327eb1cd-9516-4fc8-b5ae-c1cd3b5ac938" providerId="ADAL" clId="{79C72719-180D-429B-A5E1-9B5AF0099716}" dt="2019-05-27T13:27:54.286" v="1024" actId="20577"/>
          <ac:spMkLst>
            <pc:docMk/>
            <pc:sldMk cId="2253391820" sldId="281"/>
            <ac:spMk id="39" creationId="{B11893B2-1BEE-4E52-8F3E-3AEE4C1EAE2C}"/>
          </ac:spMkLst>
        </pc:spChg>
        <pc:spChg chg="add mod">
          <ac:chgData name="MARC GABRIEL CHAI WEN ZHE" userId="327eb1cd-9516-4fc8-b5ae-c1cd3b5ac938" providerId="ADAL" clId="{79C72719-180D-429B-A5E1-9B5AF0099716}" dt="2019-05-27T13:27:58.531" v="1033" actId="20577"/>
          <ac:spMkLst>
            <pc:docMk/>
            <pc:sldMk cId="2253391820" sldId="281"/>
            <ac:spMk id="40" creationId="{6D3CB957-7C32-4523-8027-B089076DE9C4}"/>
          </ac:spMkLst>
        </pc:spChg>
        <pc:grpChg chg="add mod">
          <ac:chgData name="MARC GABRIEL CHAI WEN ZHE" userId="327eb1cd-9516-4fc8-b5ae-c1cd3b5ac938" providerId="ADAL" clId="{79C72719-180D-429B-A5E1-9B5AF0099716}" dt="2019-05-27T20:59:34.715" v="4454" actId="207"/>
          <ac:grpSpMkLst>
            <pc:docMk/>
            <pc:sldMk cId="2253391820" sldId="281"/>
            <ac:grpSpMk id="2" creationId="{C3AB686A-0F5C-462F-8BDA-FF9BEEF618D2}"/>
          </ac:grpSpMkLst>
        </pc:grpChg>
        <pc:grpChg chg="add mod">
          <ac:chgData name="MARC GABRIEL CHAI WEN ZHE" userId="327eb1cd-9516-4fc8-b5ae-c1cd3b5ac938" providerId="ADAL" clId="{79C72719-180D-429B-A5E1-9B5AF0099716}" dt="2019-05-27T20:59:34.715" v="4454" actId="207"/>
          <ac:grpSpMkLst>
            <pc:docMk/>
            <pc:sldMk cId="2253391820" sldId="281"/>
            <ac:grpSpMk id="4" creationId="{1BD8F358-981D-4651-9F1F-6471301420A6}"/>
          </ac:grpSpMkLst>
        </pc:grpChg>
        <pc:grpChg chg="mod">
          <ac:chgData name="MARC GABRIEL CHAI WEN ZHE" userId="327eb1cd-9516-4fc8-b5ae-c1cd3b5ac938" providerId="ADAL" clId="{79C72719-180D-429B-A5E1-9B5AF0099716}" dt="2019-05-27T13:23:21" v="983" actId="164"/>
          <ac:grpSpMkLst>
            <pc:docMk/>
            <pc:sldMk cId="2253391820" sldId="281"/>
            <ac:grpSpMk id="10" creationId="{00000000-0000-0000-0000-000000000000}"/>
          </ac:grpSpMkLst>
        </pc:grpChg>
        <pc:grpChg chg="mod">
          <ac:chgData name="MARC GABRIEL CHAI WEN ZHE" userId="327eb1cd-9516-4fc8-b5ae-c1cd3b5ac938" providerId="ADAL" clId="{79C72719-180D-429B-A5E1-9B5AF0099716}" dt="2019-05-27T13:23:21" v="983" actId="164"/>
          <ac:grpSpMkLst>
            <pc:docMk/>
            <pc:sldMk cId="2253391820" sldId="281"/>
            <ac:grpSpMk id="13" creationId="{00000000-0000-0000-0000-000000000000}"/>
          </ac:grpSpMkLst>
        </pc:grpChg>
        <pc:grpChg chg="mod">
          <ac:chgData name="MARC GABRIEL CHAI WEN ZHE" userId="327eb1cd-9516-4fc8-b5ae-c1cd3b5ac938" providerId="ADAL" clId="{79C72719-180D-429B-A5E1-9B5AF0099716}" dt="2019-05-27T13:23:21" v="983" actId="164"/>
          <ac:grpSpMkLst>
            <pc:docMk/>
            <pc:sldMk cId="2253391820" sldId="281"/>
            <ac:grpSpMk id="16" creationId="{00000000-0000-0000-0000-000000000000}"/>
          </ac:grpSpMkLst>
        </pc:grpChg>
        <pc:grpChg chg="add mod">
          <ac:chgData name="MARC GABRIEL CHAI WEN ZHE" userId="327eb1cd-9516-4fc8-b5ae-c1cd3b5ac938" providerId="ADAL" clId="{79C72719-180D-429B-A5E1-9B5AF0099716}" dt="2019-05-27T13:23:03.233" v="981" actId="164"/>
          <ac:grpSpMkLst>
            <pc:docMk/>
            <pc:sldMk cId="2253391820" sldId="281"/>
            <ac:grpSpMk id="27" creationId="{765FF5EB-79BE-4212-9A68-FE4446398DB7}"/>
          </ac:grpSpMkLst>
        </pc:grpChg>
        <pc:grpChg chg="add mod">
          <ac:chgData name="MARC GABRIEL CHAI WEN ZHE" userId="327eb1cd-9516-4fc8-b5ae-c1cd3b5ac938" providerId="ADAL" clId="{79C72719-180D-429B-A5E1-9B5AF0099716}" dt="2019-05-27T13:23:03.233" v="981" actId="164"/>
          <ac:grpSpMkLst>
            <pc:docMk/>
            <pc:sldMk cId="2253391820" sldId="281"/>
            <ac:grpSpMk id="30" creationId="{53BA5C98-DE1A-4CF5-8A05-8B119323AB50}"/>
          </ac:grpSpMkLst>
        </pc:grpChg>
        <pc:grpChg chg="add mod">
          <ac:chgData name="MARC GABRIEL CHAI WEN ZHE" userId="327eb1cd-9516-4fc8-b5ae-c1cd3b5ac938" providerId="ADAL" clId="{79C72719-180D-429B-A5E1-9B5AF0099716}" dt="2019-05-27T13:23:03.233" v="981" actId="164"/>
          <ac:grpSpMkLst>
            <pc:docMk/>
            <pc:sldMk cId="2253391820" sldId="281"/>
            <ac:grpSpMk id="33" creationId="{D6795E43-927E-4D5C-BADE-830130E95A48}"/>
          </ac:grpSpMkLst>
        </pc:grpChg>
      </pc:sldChg>
      <pc:sldChg chg="del">
        <pc:chgData name="MARC GABRIEL CHAI WEN ZHE" userId="327eb1cd-9516-4fc8-b5ae-c1cd3b5ac938" providerId="ADAL" clId="{79C72719-180D-429B-A5E1-9B5AF0099716}" dt="2019-05-27T19:04:23.350" v="2418" actId="2696"/>
        <pc:sldMkLst>
          <pc:docMk/>
          <pc:sldMk cId="3205150462" sldId="282"/>
        </pc:sldMkLst>
      </pc:sldChg>
      <pc:sldChg chg="del">
        <pc:chgData name="MARC GABRIEL CHAI WEN ZHE" userId="327eb1cd-9516-4fc8-b5ae-c1cd3b5ac938" providerId="ADAL" clId="{79C72719-180D-429B-A5E1-9B5AF0099716}" dt="2019-05-27T20:24:14.005" v="3788" actId="2696"/>
        <pc:sldMkLst>
          <pc:docMk/>
          <pc:sldMk cId="1616244300" sldId="283"/>
        </pc:sldMkLst>
      </pc:sldChg>
      <pc:sldChg chg="addSp delSp modSp ord">
        <pc:chgData name="MARC GABRIEL CHAI WEN ZHE" userId="327eb1cd-9516-4fc8-b5ae-c1cd3b5ac938" providerId="ADAL" clId="{79C72719-180D-429B-A5E1-9B5AF0099716}" dt="2019-05-27T20:48:03.207" v="4356" actId="27636"/>
        <pc:sldMkLst>
          <pc:docMk/>
          <pc:sldMk cId="2912850787" sldId="284"/>
        </pc:sldMkLst>
        <pc:spChg chg="mod">
          <ac:chgData name="MARC GABRIEL CHAI WEN ZHE" userId="327eb1cd-9516-4fc8-b5ae-c1cd3b5ac938" providerId="ADAL" clId="{79C72719-180D-429B-A5E1-9B5AF0099716}" dt="2019-05-27T20:48:03.207" v="4356" actId="27636"/>
          <ac:spMkLst>
            <pc:docMk/>
            <pc:sldMk cId="2912850787" sldId="284"/>
            <ac:spMk id="2" creationId="{00000000-0000-0000-0000-000000000000}"/>
          </ac:spMkLst>
        </pc:spChg>
        <pc:spChg chg="del">
          <ac:chgData name="MARC GABRIEL CHAI WEN ZHE" userId="327eb1cd-9516-4fc8-b5ae-c1cd3b5ac938" providerId="ADAL" clId="{79C72719-180D-429B-A5E1-9B5AF0099716}" dt="2019-05-27T20:03:50.943" v="2420" actId="931"/>
          <ac:spMkLst>
            <pc:docMk/>
            <pc:sldMk cId="2912850787" sldId="284"/>
            <ac:spMk id="4" creationId="{80DAB1B5-FF4E-4DD5-931F-8F2FF82B224B}"/>
          </ac:spMkLst>
        </pc:spChg>
        <pc:spChg chg="del">
          <ac:chgData name="MARC GABRIEL CHAI WEN ZHE" userId="327eb1cd-9516-4fc8-b5ae-c1cd3b5ac938" providerId="ADAL" clId="{79C72719-180D-429B-A5E1-9B5AF0099716}" dt="2019-05-27T20:03:57.667" v="2421" actId="931"/>
          <ac:spMkLst>
            <pc:docMk/>
            <pc:sldMk cId="2912850787" sldId="284"/>
            <ac:spMk id="6" creationId="{1DDEC291-3FD0-4E04-B77B-2811D7825E6D}"/>
          </ac:spMkLst>
        </pc:spChg>
        <pc:spChg chg="del mod">
          <ac:chgData name="MARC GABRIEL CHAI WEN ZHE" userId="327eb1cd-9516-4fc8-b5ae-c1cd3b5ac938" providerId="ADAL" clId="{79C72719-180D-429B-A5E1-9B5AF0099716}" dt="2019-05-27T20:13:31.088" v="2929" actId="478"/>
          <ac:spMkLst>
            <pc:docMk/>
            <pc:sldMk cId="2912850787" sldId="284"/>
            <ac:spMk id="7" creationId="{00000000-0000-0000-0000-000000000000}"/>
          </ac:spMkLst>
        </pc:spChg>
        <pc:spChg chg="mod">
          <ac:chgData name="MARC GABRIEL CHAI WEN ZHE" userId="327eb1cd-9516-4fc8-b5ae-c1cd3b5ac938" providerId="ADAL" clId="{79C72719-180D-429B-A5E1-9B5AF0099716}" dt="2019-05-27T20:12:18.490" v="2748" actId="20577"/>
          <ac:spMkLst>
            <pc:docMk/>
            <pc:sldMk cId="2912850787" sldId="284"/>
            <ac:spMk id="11" creationId="{00000000-0000-0000-0000-000000000000}"/>
          </ac:spMkLst>
        </pc:spChg>
        <pc:spChg chg="mod">
          <ac:chgData name="MARC GABRIEL CHAI WEN ZHE" userId="327eb1cd-9516-4fc8-b5ae-c1cd3b5ac938" providerId="ADAL" clId="{79C72719-180D-429B-A5E1-9B5AF0099716}" dt="2019-05-27T20:13:06.215" v="2911" actId="20577"/>
          <ac:spMkLst>
            <pc:docMk/>
            <pc:sldMk cId="2912850787" sldId="284"/>
            <ac:spMk id="12" creationId="{00000000-0000-0000-0000-000000000000}"/>
          </ac:spMkLst>
        </pc:spChg>
        <pc:spChg chg="mod">
          <ac:chgData name="MARC GABRIEL CHAI WEN ZHE" userId="327eb1cd-9516-4fc8-b5ae-c1cd3b5ac938" providerId="ADAL" clId="{79C72719-180D-429B-A5E1-9B5AF0099716}" dt="2019-05-27T20:07:18.700" v="2460" actId="20577"/>
          <ac:spMkLst>
            <pc:docMk/>
            <pc:sldMk cId="2912850787" sldId="284"/>
            <ac:spMk id="13" creationId="{00000000-0000-0000-0000-000000000000}"/>
          </ac:spMkLst>
        </pc:spChg>
        <pc:spChg chg="mod">
          <ac:chgData name="MARC GABRIEL CHAI WEN ZHE" userId="327eb1cd-9516-4fc8-b5ae-c1cd3b5ac938" providerId="ADAL" clId="{79C72719-180D-429B-A5E1-9B5AF0099716}" dt="2019-05-27T20:12:00.990" v="2724" actId="20577"/>
          <ac:spMkLst>
            <pc:docMk/>
            <pc:sldMk cId="2912850787" sldId="284"/>
            <ac:spMk id="14" creationId="{00000000-0000-0000-0000-000000000000}"/>
          </ac:spMkLst>
        </pc:spChg>
        <pc:picChg chg="add mod">
          <ac:chgData name="MARC GABRIEL CHAI WEN ZHE" userId="327eb1cd-9516-4fc8-b5ae-c1cd3b5ac938" providerId="ADAL" clId="{79C72719-180D-429B-A5E1-9B5AF0099716}" dt="2019-05-27T20:10:39.612" v="2476" actId="14826"/>
          <ac:picMkLst>
            <pc:docMk/>
            <pc:sldMk cId="2912850787" sldId="284"/>
            <ac:picMk id="5" creationId="{9D574EE1-B38F-43E4-8AD2-EF9958A81A39}"/>
          </ac:picMkLst>
        </pc:picChg>
        <pc:picChg chg="add mod modCrop">
          <ac:chgData name="MARC GABRIEL CHAI WEN ZHE" userId="327eb1cd-9516-4fc8-b5ae-c1cd3b5ac938" providerId="ADAL" clId="{79C72719-180D-429B-A5E1-9B5AF0099716}" dt="2019-05-27T20:07:27.094" v="2462" actId="14100"/>
          <ac:picMkLst>
            <pc:docMk/>
            <pc:sldMk cId="2912850787" sldId="284"/>
            <ac:picMk id="9" creationId="{1427E835-9D14-40DA-B075-6D6CE4AE0FA4}"/>
          </ac:picMkLst>
        </pc:picChg>
      </pc:sldChg>
      <pc:sldChg chg="add del">
        <pc:chgData name="MARC GABRIEL CHAI WEN ZHE" userId="327eb1cd-9516-4fc8-b5ae-c1cd3b5ac938" providerId="ADAL" clId="{79C72719-180D-429B-A5E1-9B5AF0099716}" dt="2019-05-27T18:45:38.525" v="2415" actId="2696"/>
        <pc:sldMkLst>
          <pc:docMk/>
          <pc:sldMk cId="3297063209" sldId="285"/>
        </pc:sldMkLst>
      </pc:sldChg>
      <pc:sldChg chg="del">
        <pc:chgData name="MARC GABRIEL CHAI WEN ZHE" userId="327eb1cd-9516-4fc8-b5ae-c1cd3b5ac938" providerId="ADAL" clId="{79C72719-180D-429B-A5E1-9B5AF0099716}" dt="2019-05-27T19:04:05.024" v="2416" actId="2696"/>
        <pc:sldMkLst>
          <pc:docMk/>
          <pc:sldMk cId="394625978" sldId="286"/>
        </pc:sldMkLst>
      </pc:sldChg>
      <pc:sldChg chg="del">
        <pc:chgData name="MARC GABRIEL CHAI WEN ZHE" userId="327eb1cd-9516-4fc8-b5ae-c1cd3b5ac938" providerId="ADAL" clId="{79C72719-180D-429B-A5E1-9B5AF0099716}" dt="2019-05-27T20:14:37.237" v="2934" actId="2696"/>
        <pc:sldMkLst>
          <pc:docMk/>
          <pc:sldMk cId="1312484565" sldId="287"/>
        </pc:sldMkLst>
      </pc:sldChg>
      <pc:sldChg chg="del">
        <pc:chgData name="MARC GABRIEL CHAI WEN ZHE" userId="327eb1cd-9516-4fc8-b5ae-c1cd3b5ac938" providerId="ADAL" clId="{79C72719-180D-429B-A5E1-9B5AF0099716}" dt="2019-05-27T20:14:49.610" v="2936" actId="2696"/>
        <pc:sldMkLst>
          <pc:docMk/>
          <pc:sldMk cId="2971769804" sldId="288"/>
        </pc:sldMkLst>
      </pc:sldChg>
      <pc:sldChg chg="addSp delSp modSp setBg">
        <pc:chgData name="MARC GABRIEL CHAI WEN ZHE" userId="327eb1cd-9516-4fc8-b5ae-c1cd3b5ac938" providerId="ADAL" clId="{79C72719-180D-429B-A5E1-9B5AF0099716}" dt="2019-05-27T21:01:32.620" v="4463" actId="207"/>
        <pc:sldMkLst>
          <pc:docMk/>
          <pc:sldMk cId="3366723245" sldId="289"/>
        </pc:sldMkLst>
        <pc:spChg chg="mod">
          <ac:chgData name="MARC GABRIEL CHAI WEN ZHE" userId="327eb1cd-9516-4fc8-b5ae-c1cd3b5ac938" providerId="ADAL" clId="{79C72719-180D-429B-A5E1-9B5AF0099716}" dt="2019-05-27T20:47:55.435" v="4351" actId="27636"/>
          <ac:spMkLst>
            <pc:docMk/>
            <pc:sldMk cId="3366723245" sldId="289"/>
            <ac:spMk id="2" creationId="{00000000-0000-0000-0000-000000000000}"/>
          </ac:spMkLst>
        </pc:spChg>
        <pc:spChg chg="del">
          <ac:chgData name="MARC GABRIEL CHAI WEN ZHE" userId="327eb1cd-9516-4fc8-b5ae-c1cd3b5ac938" providerId="ADAL" clId="{79C72719-180D-429B-A5E1-9B5AF0099716}" dt="2019-05-27T20:18:11.497" v="2991" actId="478"/>
          <ac:spMkLst>
            <pc:docMk/>
            <pc:sldMk cId="3366723245" sldId="289"/>
            <ac:spMk id="3" creationId="{00000000-0000-0000-0000-000000000000}"/>
          </ac:spMkLst>
        </pc:spChg>
        <pc:spChg chg="add del mod">
          <ac:chgData name="MARC GABRIEL CHAI WEN ZHE" userId="327eb1cd-9516-4fc8-b5ae-c1cd3b5ac938" providerId="ADAL" clId="{79C72719-180D-429B-A5E1-9B5AF0099716}" dt="2019-05-27T20:17:55.297" v="2967" actId="20577"/>
          <ac:spMkLst>
            <pc:docMk/>
            <pc:sldMk cId="3366723245" sldId="289"/>
            <ac:spMk id="5" creationId="{00000000-0000-0000-0000-000000000000}"/>
          </ac:spMkLst>
        </pc:spChg>
        <pc:spChg chg="add del mod">
          <ac:chgData name="MARC GABRIEL CHAI WEN ZHE" userId="327eb1cd-9516-4fc8-b5ae-c1cd3b5ac938" providerId="ADAL" clId="{79C72719-180D-429B-A5E1-9B5AF0099716}" dt="2019-05-27T20:17:54.426" v="2966" actId="20577"/>
          <ac:spMkLst>
            <pc:docMk/>
            <pc:sldMk cId="3366723245" sldId="289"/>
            <ac:spMk id="6" creationId="{00000000-0000-0000-0000-000000000000}"/>
          </ac:spMkLst>
        </pc:spChg>
        <pc:spChg chg="add del mod">
          <ac:chgData name="MARC GABRIEL CHAI WEN ZHE" userId="327eb1cd-9516-4fc8-b5ae-c1cd3b5ac938" providerId="ADAL" clId="{79C72719-180D-429B-A5E1-9B5AF0099716}" dt="2019-05-27T20:17:53.363" v="2965" actId="20577"/>
          <ac:spMkLst>
            <pc:docMk/>
            <pc:sldMk cId="3366723245" sldId="289"/>
            <ac:spMk id="7" creationId="{00000000-0000-0000-0000-000000000000}"/>
          </ac:spMkLst>
        </pc:spChg>
        <pc:spChg chg="mod">
          <ac:chgData name="MARC GABRIEL CHAI WEN ZHE" userId="327eb1cd-9516-4fc8-b5ae-c1cd3b5ac938" providerId="ADAL" clId="{79C72719-180D-429B-A5E1-9B5AF0099716}" dt="2019-05-27T21:01:32.620" v="4463" actId="207"/>
          <ac:spMkLst>
            <pc:docMk/>
            <pc:sldMk cId="3366723245" sldId="289"/>
            <ac:spMk id="8" creationId="{00000000-0000-0000-0000-000000000000}"/>
          </ac:spMkLst>
        </pc:spChg>
        <pc:spChg chg="add del">
          <ac:chgData name="MARC GABRIEL CHAI WEN ZHE" userId="327eb1cd-9516-4fc8-b5ae-c1cd3b5ac938" providerId="ADAL" clId="{79C72719-180D-429B-A5E1-9B5AF0099716}" dt="2019-05-27T20:17:48.375" v="2964" actId="478"/>
          <ac:spMkLst>
            <pc:docMk/>
            <pc:sldMk cId="3366723245" sldId="289"/>
            <ac:spMk id="13" creationId="{00000000-0000-0000-0000-000000000000}"/>
          </ac:spMkLst>
        </pc:spChg>
        <pc:spChg chg="del">
          <ac:chgData name="MARC GABRIEL CHAI WEN ZHE" userId="327eb1cd-9516-4fc8-b5ae-c1cd3b5ac938" providerId="ADAL" clId="{79C72719-180D-429B-A5E1-9B5AF0099716}" dt="2019-05-27T20:17:15.189" v="2960" actId="478"/>
          <ac:spMkLst>
            <pc:docMk/>
            <pc:sldMk cId="3366723245" sldId="289"/>
            <ac:spMk id="14" creationId="{00000000-0000-0000-0000-000000000000}"/>
          </ac:spMkLst>
        </pc:spChg>
        <pc:spChg chg="del">
          <ac:chgData name="MARC GABRIEL CHAI WEN ZHE" userId="327eb1cd-9516-4fc8-b5ae-c1cd3b5ac938" providerId="ADAL" clId="{79C72719-180D-429B-A5E1-9B5AF0099716}" dt="2019-05-27T20:15:54.621" v="2946" actId="478"/>
          <ac:spMkLst>
            <pc:docMk/>
            <pc:sldMk cId="3366723245" sldId="289"/>
            <ac:spMk id="15" creationId="{00000000-0000-0000-0000-000000000000}"/>
          </ac:spMkLst>
        </pc:spChg>
        <pc:spChg chg="del">
          <ac:chgData name="MARC GABRIEL CHAI WEN ZHE" userId="327eb1cd-9516-4fc8-b5ae-c1cd3b5ac938" providerId="ADAL" clId="{79C72719-180D-429B-A5E1-9B5AF0099716}" dt="2019-05-27T20:17:16.618" v="2961" actId="478"/>
          <ac:spMkLst>
            <pc:docMk/>
            <pc:sldMk cId="3366723245" sldId="289"/>
            <ac:spMk id="17" creationId="{00000000-0000-0000-0000-000000000000}"/>
          </ac:spMkLst>
        </pc:spChg>
        <pc:spChg chg="add del mod">
          <ac:chgData name="MARC GABRIEL CHAI WEN ZHE" userId="327eb1cd-9516-4fc8-b5ae-c1cd3b5ac938" providerId="ADAL" clId="{79C72719-180D-429B-A5E1-9B5AF0099716}" dt="2019-05-27T20:18:20.641" v="2992" actId="478"/>
          <ac:spMkLst>
            <pc:docMk/>
            <pc:sldMk cId="3366723245" sldId="289"/>
            <ac:spMk id="18" creationId="{3A922916-4FFB-43A4-B61B-803BCD98D244}"/>
          </ac:spMkLst>
        </pc:spChg>
        <pc:spChg chg="mod">
          <ac:chgData name="MARC GABRIEL CHAI WEN ZHE" userId="327eb1cd-9516-4fc8-b5ae-c1cd3b5ac938" providerId="ADAL" clId="{79C72719-180D-429B-A5E1-9B5AF0099716}" dt="2019-05-27T20:18:28.812" v="2997" actId="20577"/>
          <ac:spMkLst>
            <pc:docMk/>
            <pc:sldMk cId="3366723245" sldId="289"/>
            <ac:spMk id="19" creationId="{00000000-0000-0000-0000-000000000000}"/>
          </ac:spMkLst>
        </pc:spChg>
        <pc:spChg chg="mod">
          <ac:chgData name="MARC GABRIEL CHAI WEN ZHE" userId="327eb1cd-9516-4fc8-b5ae-c1cd3b5ac938" providerId="ADAL" clId="{79C72719-180D-429B-A5E1-9B5AF0099716}" dt="2019-05-27T20:21:06.988" v="3299" actId="20577"/>
          <ac:spMkLst>
            <pc:docMk/>
            <pc:sldMk cId="3366723245" sldId="289"/>
            <ac:spMk id="20" creationId="{00000000-0000-0000-0000-000000000000}"/>
          </ac:spMkLst>
        </pc:spChg>
        <pc:spChg chg="mod">
          <ac:chgData name="MARC GABRIEL CHAI WEN ZHE" userId="327eb1cd-9516-4fc8-b5ae-c1cd3b5ac938" providerId="ADAL" clId="{79C72719-180D-429B-A5E1-9B5AF0099716}" dt="2019-05-27T20:22:04.577" v="3450" actId="20577"/>
          <ac:spMkLst>
            <pc:docMk/>
            <pc:sldMk cId="3366723245" sldId="289"/>
            <ac:spMk id="21" creationId="{00000000-0000-0000-0000-000000000000}"/>
          </ac:spMkLst>
        </pc:spChg>
        <pc:spChg chg="mod">
          <ac:chgData name="MARC GABRIEL CHAI WEN ZHE" userId="327eb1cd-9516-4fc8-b5ae-c1cd3b5ac938" providerId="ADAL" clId="{79C72719-180D-429B-A5E1-9B5AF0099716}" dt="2019-05-27T20:23:16.003" v="3663" actId="20577"/>
          <ac:spMkLst>
            <pc:docMk/>
            <pc:sldMk cId="3366723245" sldId="289"/>
            <ac:spMk id="22" creationId="{00000000-0000-0000-0000-000000000000}"/>
          </ac:spMkLst>
        </pc:spChg>
        <pc:spChg chg="mod">
          <ac:chgData name="MARC GABRIEL CHAI WEN ZHE" userId="327eb1cd-9516-4fc8-b5ae-c1cd3b5ac938" providerId="ADAL" clId="{79C72719-180D-429B-A5E1-9B5AF0099716}" dt="2019-05-27T20:19:58.738" v="3215" actId="20577"/>
          <ac:spMkLst>
            <pc:docMk/>
            <pc:sldMk cId="3366723245" sldId="289"/>
            <ac:spMk id="24" creationId="{00000000-0000-0000-0000-000000000000}"/>
          </ac:spMkLst>
        </pc:spChg>
        <pc:spChg chg="mod">
          <ac:chgData name="MARC GABRIEL CHAI WEN ZHE" userId="327eb1cd-9516-4fc8-b5ae-c1cd3b5ac938" providerId="ADAL" clId="{79C72719-180D-429B-A5E1-9B5AF0099716}" dt="2019-05-27T20:19:36.064" v="3156" actId="20577"/>
          <ac:spMkLst>
            <pc:docMk/>
            <pc:sldMk cId="3366723245" sldId="289"/>
            <ac:spMk id="25" creationId="{00000000-0000-0000-0000-000000000000}"/>
          </ac:spMkLst>
        </pc:spChg>
        <pc:spChg chg="mod">
          <ac:chgData name="MARC GABRIEL CHAI WEN ZHE" userId="327eb1cd-9516-4fc8-b5ae-c1cd3b5ac938" providerId="ADAL" clId="{79C72719-180D-429B-A5E1-9B5AF0099716}" dt="2019-05-27T20:21:57.831" v="3431" actId="20577"/>
          <ac:spMkLst>
            <pc:docMk/>
            <pc:sldMk cId="3366723245" sldId="289"/>
            <ac:spMk id="27" creationId="{00000000-0000-0000-0000-000000000000}"/>
          </ac:spMkLst>
        </pc:spChg>
        <pc:spChg chg="mod">
          <ac:chgData name="MARC GABRIEL CHAI WEN ZHE" userId="327eb1cd-9516-4fc8-b5ae-c1cd3b5ac938" providerId="ADAL" clId="{79C72719-180D-429B-A5E1-9B5AF0099716}" dt="2019-05-27T20:21:27.412" v="3334" actId="20577"/>
          <ac:spMkLst>
            <pc:docMk/>
            <pc:sldMk cId="3366723245" sldId="289"/>
            <ac:spMk id="28" creationId="{00000000-0000-0000-0000-000000000000}"/>
          </ac:spMkLst>
        </pc:spChg>
        <pc:spChg chg="mod">
          <ac:chgData name="MARC GABRIEL CHAI WEN ZHE" userId="327eb1cd-9516-4fc8-b5ae-c1cd3b5ac938" providerId="ADAL" clId="{79C72719-180D-429B-A5E1-9B5AF0099716}" dt="2019-05-27T20:22:42.462" v="3643" actId="20577"/>
          <ac:spMkLst>
            <pc:docMk/>
            <pc:sldMk cId="3366723245" sldId="289"/>
            <ac:spMk id="30" creationId="{00000000-0000-0000-0000-000000000000}"/>
          </ac:spMkLst>
        </pc:spChg>
        <pc:spChg chg="mod">
          <ac:chgData name="MARC GABRIEL CHAI WEN ZHE" userId="327eb1cd-9516-4fc8-b5ae-c1cd3b5ac938" providerId="ADAL" clId="{79C72719-180D-429B-A5E1-9B5AF0099716}" dt="2019-05-27T20:22:10.881" v="3475" actId="20577"/>
          <ac:spMkLst>
            <pc:docMk/>
            <pc:sldMk cId="3366723245" sldId="289"/>
            <ac:spMk id="31" creationId="{00000000-0000-0000-0000-000000000000}"/>
          </ac:spMkLst>
        </pc:spChg>
        <pc:spChg chg="mod">
          <ac:chgData name="MARC GABRIEL CHAI WEN ZHE" userId="327eb1cd-9516-4fc8-b5ae-c1cd3b5ac938" providerId="ADAL" clId="{79C72719-180D-429B-A5E1-9B5AF0099716}" dt="2019-05-27T20:23:59.174" v="3787" actId="20577"/>
          <ac:spMkLst>
            <pc:docMk/>
            <pc:sldMk cId="3366723245" sldId="289"/>
            <ac:spMk id="33" creationId="{00000000-0000-0000-0000-000000000000}"/>
          </ac:spMkLst>
        </pc:spChg>
        <pc:spChg chg="mod">
          <ac:chgData name="MARC GABRIEL CHAI WEN ZHE" userId="327eb1cd-9516-4fc8-b5ae-c1cd3b5ac938" providerId="ADAL" clId="{79C72719-180D-429B-A5E1-9B5AF0099716}" dt="2019-05-27T20:23:28.673" v="3692" actId="20577"/>
          <ac:spMkLst>
            <pc:docMk/>
            <pc:sldMk cId="3366723245" sldId="289"/>
            <ac:spMk id="34" creationId="{00000000-0000-0000-0000-000000000000}"/>
          </ac:spMkLst>
        </pc:spChg>
        <pc:grpChg chg="mod">
          <ac:chgData name="MARC GABRIEL CHAI WEN ZHE" userId="327eb1cd-9516-4fc8-b5ae-c1cd3b5ac938" providerId="ADAL" clId="{79C72719-180D-429B-A5E1-9B5AF0099716}" dt="2019-05-27T20:19:57.053" v="3213"/>
          <ac:grpSpMkLst>
            <pc:docMk/>
            <pc:sldMk cId="3366723245" sldId="289"/>
            <ac:grpSpMk id="23" creationId="{00000000-0000-0000-0000-000000000000}"/>
          </ac:grpSpMkLst>
        </pc:grpChg>
      </pc:sldChg>
      <pc:sldChg chg="del">
        <pc:chgData name="MARC GABRIEL CHAI WEN ZHE" userId="327eb1cd-9516-4fc8-b5ae-c1cd3b5ac938" providerId="ADAL" clId="{79C72719-180D-429B-A5E1-9B5AF0099716}" dt="2019-05-27T20:30:31.928" v="4243" actId="2696"/>
        <pc:sldMkLst>
          <pc:docMk/>
          <pc:sldMk cId="951153659" sldId="290"/>
        </pc:sldMkLst>
      </pc:sldChg>
      <pc:sldChg chg="del">
        <pc:chgData name="MARC GABRIEL CHAI WEN ZHE" userId="327eb1cd-9516-4fc8-b5ae-c1cd3b5ac938" providerId="ADAL" clId="{79C72719-180D-429B-A5E1-9B5AF0099716}" dt="2019-05-27T18:45:35.805" v="2414" actId="2696"/>
        <pc:sldMkLst>
          <pc:docMk/>
          <pc:sldMk cId="3173947287" sldId="291"/>
        </pc:sldMkLst>
      </pc:sldChg>
      <pc:sldChg chg="del">
        <pc:chgData name="MARC GABRIEL CHAI WEN ZHE" userId="327eb1cd-9516-4fc8-b5ae-c1cd3b5ac938" providerId="ADAL" clId="{79C72719-180D-429B-A5E1-9B5AF0099716}" dt="2019-05-27T20:13:57.465" v="2930" actId="2696"/>
        <pc:sldMkLst>
          <pc:docMk/>
          <pc:sldMk cId="2913662378" sldId="292"/>
        </pc:sldMkLst>
      </pc:sldChg>
      <pc:sldChg chg="del">
        <pc:chgData name="MARC GABRIEL CHAI WEN ZHE" userId="327eb1cd-9516-4fc8-b5ae-c1cd3b5ac938" providerId="ADAL" clId="{79C72719-180D-429B-A5E1-9B5AF0099716}" dt="2019-05-27T20:14:52.972" v="2938" actId="2696"/>
        <pc:sldMkLst>
          <pc:docMk/>
          <pc:sldMk cId="1715705651" sldId="293"/>
        </pc:sldMkLst>
      </pc:sldChg>
      <pc:sldChg chg="del">
        <pc:chgData name="MARC GABRIEL CHAI WEN ZHE" userId="327eb1cd-9516-4fc8-b5ae-c1cd3b5ac938" providerId="ADAL" clId="{79C72719-180D-429B-A5E1-9B5AF0099716}" dt="2019-05-27T13:02:41.878" v="865" actId="2696"/>
        <pc:sldMkLst>
          <pc:docMk/>
          <pc:sldMk cId="4108663802" sldId="294"/>
        </pc:sldMkLst>
      </pc:sldChg>
      <pc:sldChg chg="del">
        <pc:chgData name="MARC GABRIEL CHAI WEN ZHE" userId="327eb1cd-9516-4fc8-b5ae-c1cd3b5ac938" providerId="ADAL" clId="{79C72719-180D-429B-A5E1-9B5AF0099716}" dt="2019-05-27T19:04:25.247" v="2419" actId="2696"/>
        <pc:sldMkLst>
          <pc:docMk/>
          <pc:sldMk cId="1285820498" sldId="295"/>
        </pc:sldMkLst>
      </pc:sldChg>
      <pc:sldChg chg="del">
        <pc:chgData name="MARC GABRIEL CHAI WEN ZHE" userId="327eb1cd-9516-4fc8-b5ae-c1cd3b5ac938" providerId="ADAL" clId="{79C72719-180D-429B-A5E1-9B5AF0099716}" dt="2019-05-27T20:14:05.038" v="2932" actId="2696"/>
        <pc:sldMkLst>
          <pc:docMk/>
          <pc:sldMk cId="4080332779" sldId="296"/>
        </pc:sldMkLst>
      </pc:sldChg>
      <pc:sldChg chg="del">
        <pc:chgData name="MARC GABRIEL CHAI WEN ZHE" userId="327eb1cd-9516-4fc8-b5ae-c1cd3b5ac938" providerId="ADAL" clId="{79C72719-180D-429B-A5E1-9B5AF0099716}" dt="2019-05-27T19:04:06.428" v="2417" actId="2696"/>
        <pc:sldMkLst>
          <pc:docMk/>
          <pc:sldMk cId="618469190" sldId="299"/>
        </pc:sldMkLst>
      </pc:sldChg>
      <pc:sldChg chg="del">
        <pc:chgData name="MARC GABRIEL CHAI WEN ZHE" userId="327eb1cd-9516-4fc8-b5ae-c1cd3b5ac938" providerId="ADAL" clId="{79C72719-180D-429B-A5E1-9B5AF0099716}" dt="2019-05-27T20:41:04.438" v="4276" actId="2696"/>
        <pc:sldMkLst>
          <pc:docMk/>
          <pc:sldMk cId="3610908090" sldId="300"/>
        </pc:sldMkLst>
      </pc:sldChg>
      <pc:sldChg chg="modSp add setBg">
        <pc:chgData name="MARC GABRIEL CHAI WEN ZHE" userId="327eb1cd-9516-4fc8-b5ae-c1cd3b5ac938" providerId="ADAL" clId="{79C72719-180D-429B-A5E1-9B5AF0099716}" dt="2019-05-27T21:02:05.621" v="4467"/>
        <pc:sldMkLst>
          <pc:docMk/>
          <pc:sldMk cId="3420719977" sldId="301"/>
        </pc:sldMkLst>
        <pc:spChg chg="mod">
          <ac:chgData name="MARC GABRIEL CHAI WEN ZHE" userId="327eb1cd-9516-4fc8-b5ae-c1cd3b5ac938" providerId="ADAL" clId="{79C72719-180D-429B-A5E1-9B5AF0099716}" dt="2019-05-27T20:48:03.211" v="4357" actId="27636"/>
          <ac:spMkLst>
            <pc:docMk/>
            <pc:sldMk cId="3420719977" sldId="301"/>
            <ac:spMk id="2" creationId="{00000000-0000-0000-0000-000000000000}"/>
          </ac:spMkLst>
        </pc:spChg>
        <pc:spChg chg="mod">
          <ac:chgData name="MARC GABRIEL CHAI WEN ZHE" userId="327eb1cd-9516-4fc8-b5ae-c1cd3b5ac938" providerId="ADAL" clId="{79C72719-180D-429B-A5E1-9B5AF0099716}" dt="2019-05-27T20:25:31.148" v="3810" actId="20577"/>
          <ac:spMkLst>
            <pc:docMk/>
            <pc:sldMk cId="3420719977" sldId="301"/>
            <ac:spMk id="11" creationId="{00000000-0000-0000-0000-000000000000}"/>
          </ac:spMkLst>
        </pc:spChg>
        <pc:spChg chg="mod">
          <ac:chgData name="MARC GABRIEL CHAI WEN ZHE" userId="327eb1cd-9516-4fc8-b5ae-c1cd3b5ac938" providerId="ADAL" clId="{79C72719-180D-429B-A5E1-9B5AF0099716}" dt="2019-05-27T20:26:52.943" v="4050" actId="20577"/>
          <ac:spMkLst>
            <pc:docMk/>
            <pc:sldMk cId="3420719977" sldId="301"/>
            <ac:spMk id="12" creationId="{00000000-0000-0000-0000-000000000000}"/>
          </ac:spMkLst>
        </pc:spChg>
        <pc:spChg chg="mod">
          <ac:chgData name="MARC GABRIEL CHAI WEN ZHE" userId="327eb1cd-9516-4fc8-b5ae-c1cd3b5ac938" providerId="ADAL" clId="{79C72719-180D-429B-A5E1-9B5AF0099716}" dt="2019-05-27T20:29:09.205" v="4072" actId="20577"/>
          <ac:spMkLst>
            <pc:docMk/>
            <pc:sldMk cId="3420719977" sldId="301"/>
            <ac:spMk id="13" creationId="{00000000-0000-0000-0000-000000000000}"/>
          </ac:spMkLst>
        </pc:spChg>
        <pc:spChg chg="mod">
          <ac:chgData name="MARC GABRIEL CHAI WEN ZHE" userId="327eb1cd-9516-4fc8-b5ae-c1cd3b5ac938" providerId="ADAL" clId="{79C72719-180D-429B-A5E1-9B5AF0099716}" dt="2019-05-27T20:29:47.904" v="4242" actId="20577"/>
          <ac:spMkLst>
            <pc:docMk/>
            <pc:sldMk cId="3420719977" sldId="301"/>
            <ac:spMk id="14" creationId="{00000000-0000-0000-0000-000000000000}"/>
          </ac:spMkLst>
        </pc:spChg>
        <pc:picChg chg="mod">
          <ac:chgData name="MARC GABRIEL CHAI WEN ZHE" userId="327eb1cd-9516-4fc8-b5ae-c1cd3b5ac938" providerId="ADAL" clId="{79C72719-180D-429B-A5E1-9B5AF0099716}" dt="2019-05-27T20:25:36.863" v="3811" actId="14826"/>
          <ac:picMkLst>
            <pc:docMk/>
            <pc:sldMk cId="3420719977" sldId="301"/>
            <ac:picMk id="5" creationId="{9D574EE1-B38F-43E4-8AD2-EF9958A81A39}"/>
          </ac:picMkLst>
        </pc:picChg>
        <pc:picChg chg="mod">
          <ac:chgData name="MARC GABRIEL CHAI WEN ZHE" userId="327eb1cd-9516-4fc8-b5ae-c1cd3b5ac938" providerId="ADAL" clId="{79C72719-180D-429B-A5E1-9B5AF0099716}" dt="2019-05-27T20:28:55.769" v="4051" actId="14826"/>
          <ac:picMkLst>
            <pc:docMk/>
            <pc:sldMk cId="3420719977" sldId="301"/>
            <ac:picMk id="9" creationId="{1427E835-9D14-40DA-B075-6D6CE4AE0FA4}"/>
          </ac:picMkLst>
        </pc:picChg>
      </pc:sldChg>
      <pc:sldMasterChg chg="delSldLayout">
        <pc:chgData name="MARC GABRIEL CHAI WEN ZHE" userId="327eb1cd-9516-4fc8-b5ae-c1cd3b5ac938" providerId="ADAL" clId="{79C72719-180D-429B-A5E1-9B5AF0099716}" dt="2019-05-27T20:48:11.854" v="4359" actId="2696"/>
        <pc:sldMasterMkLst>
          <pc:docMk/>
          <pc:sldMasterMk cId="1736683050" sldId="2147483648"/>
        </pc:sldMasterMkLst>
        <pc:sldLayoutChg chg="del">
          <pc:chgData name="MARC GABRIEL CHAI WEN ZHE" userId="327eb1cd-9516-4fc8-b5ae-c1cd3b5ac938" providerId="ADAL" clId="{79C72719-180D-429B-A5E1-9B5AF0099716}" dt="2019-05-27T20:48:11.854" v="4359" actId="2696"/>
          <pc:sldLayoutMkLst>
            <pc:docMk/>
            <pc:sldMasterMk cId="1736683050" sldId="2147483648"/>
            <pc:sldLayoutMk cId="1756878252" sldId="2147483711"/>
          </pc:sldLayoutMkLst>
        </pc:sldLayoutChg>
      </pc:sldMasterChg>
      <pc:sldMasterChg chg="modSldLayout">
        <pc:chgData name="MARC GABRIEL CHAI WEN ZHE" userId="327eb1cd-9516-4fc8-b5ae-c1cd3b5ac938" providerId="ADAL" clId="{79C72719-180D-429B-A5E1-9B5AF0099716}" dt="2019-05-27T13:18:23.486" v="945" actId="1076"/>
        <pc:sldMasterMkLst>
          <pc:docMk/>
          <pc:sldMasterMk cId="1737555548" sldId="2147483651"/>
        </pc:sldMasterMkLst>
        <pc:sldLayoutChg chg="delSp modSp">
          <pc:chgData name="MARC GABRIEL CHAI WEN ZHE" userId="327eb1cd-9516-4fc8-b5ae-c1cd3b5ac938" providerId="ADAL" clId="{79C72719-180D-429B-A5E1-9B5AF0099716}" dt="2019-05-27T13:18:23.486" v="945" actId="1076"/>
          <pc:sldLayoutMkLst>
            <pc:docMk/>
            <pc:sldMasterMk cId="1737555548" sldId="2147483651"/>
            <pc:sldLayoutMk cId="2483279408" sldId="2147483671"/>
          </pc:sldLayoutMkLst>
          <pc:spChg chg="mod">
            <ac:chgData name="MARC GABRIEL CHAI WEN ZHE" userId="327eb1cd-9516-4fc8-b5ae-c1cd3b5ac938" providerId="ADAL" clId="{79C72719-180D-429B-A5E1-9B5AF0099716}" dt="2019-05-27T13:17:51.517" v="944" actId="1076"/>
            <ac:spMkLst>
              <pc:docMk/>
              <pc:sldMasterMk cId="1737555548" sldId="2147483651"/>
              <pc:sldLayoutMk cId="2483279408" sldId="2147483671"/>
              <ac:spMk id="3" creationId="{00000000-0000-0000-0000-000000000000}"/>
            </ac:spMkLst>
          </pc:spChg>
          <pc:spChg chg="mod">
            <ac:chgData name="MARC GABRIEL CHAI WEN ZHE" userId="327eb1cd-9516-4fc8-b5ae-c1cd3b5ac938" providerId="ADAL" clId="{79C72719-180D-429B-A5E1-9B5AF0099716}" dt="2019-05-27T13:17:51.517" v="944" actId="1076"/>
            <ac:spMkLst>
              <pc:docMk/>
              <pc:sldMasterMk cId="1737555548" sldId="2147483651"/>
              <pc:sldLayoutMk cId="2483279408" sldId="2147483671"/>
              <ac:spMk id="6" creationId="{00000000-0000-0000-0000-000000000000}"/>
            </ac:spMkLst>
          </pc:spChg>
          <pc:spChg chg="mod">
            <ac:chgData name="MARC GABRIEL CHAI WEN ZHE" userId="327eb1cd-9516-4fc8-b5ae-c1cd3b5ac938" providerId="ADAL" clId="{79C72719-180D-429B-A5E1-9B5AF0099716}" dt="2019-05-27T13:18:23.486" v="945" actId="1076"/>
            <ac:spMkLst>
              <pc:docMk/>
              <pc:sldMasterMk cId="1737555548" sldId="2147483651"/>
              <pc:sldLayoutMk cId="2483279408" sldId="2147483671"/>
              <ac:spMk id="7" creationId="{00000000-0000-0000-0000-000000000000}"/>
            </ac:spMkLst>
          </pc:spChg>
          <pc:spChg chg="del mod">
            <ac:chgData name="MARC GABRIEL CHAI WEN ZHE" userId="327eb1cd-9516-4fc8-b5ae-c1cd3b5ac938" providerId="ADAL" clId="{79C72719-180D-429B-A5E1-9B5AF0099716}" dt="2019-05-27T13:14:58.700" v="891" actId="478"/>
            <ac:spMkLst>
              <pc:docMk/>
              <pc:sldMasterMk cId="1737555548" sldId="2147483651"/>
              <pc:sldLayoutMk cId="2483279408" sldId="2147483671"/>
              <ac:spMk id="8" creationId="{00000000-0000-0000-0000-000000000000}"/>
            </ac:spMkLst>
          </pc:spChg>
          <pc:spChg chg="del">
            <ac:chgData name="MARC GABRIEL CHAI WEN ZHE" userId="327eb1cd-9516-4fc8-b5ae-c1cd3b5ac938" providerId="ADAL" clId="{79C72719-180D-429B-A5E1-9B5AF0099716}" dt="2019-05-27T13:14:58.128" v="889" actId="478"/>
            <ac:spMkLst>
              <pc:docMk/>
              <pc:sldMasterMk cId="1737555548" sldId="2147483651"/>
              <pc:sldLayoutMk cId="2483279408" sldId="2147483671"/>
              <ac:spMk id="9" creationId="{00000000-0000-0000-0000-000000000000}"/>
            </ac:spMkLst>
          </pc:spChg>
          <pc:spChg chg="mod">
            <ac:chgData name="MARC GABRIEL CHAI WEN ZHE" userId="327eb1cd-9516-4fc8-b5ae-c1cd3b5ac938" providerId="ADAL" clId="{79C72719-180D-429B-A5E1-9B5AF0099716}" dt="2019-05-27T13:17:51.517" v="944" actId="1076"/>
            <ac:spMkLst>
              <pc:docMk/>
              <pc:sldMasterMk cId="1737555548" sldId="2147483651"/>
              <pc:sldLayoutMk cId="2483279408" sldId="2147483671"/>
              <ac:spMk id="12" creationId="{00000000-0000-0000-0000-000000000000}"/>
            </ac:spMkLst>
          </pc:spChg>
          <pc:spChg chg="mod">
            <ac:chgData name="MARC GABRIEL CHAI WEN ZHE" userId="327eb1cd-9516-4fc8-b5ae-c1cd3b5ac938" providerId="ADAL" clId="{79C72719-180D-429B-A5E1-9B5AF0099716}" dt="2019-05-27T13:18:23.486" v="945" actId="1076"/>
            <ac:spMkLst>
              <pc:docMk/>
              <pc:sldMasterMk cId="1737555548" sldId="2147483651"/>
              <pc:sldLayoutMk cId="2483279408" sldId="2147483671"/>
              <ac:spMk id="14" creationId="{00000000-0000-0000-0000-000000000000}"/>
            </ac:spMkLst>
          </pc:spChg>
          <pc:spChg chg="mod">
            <ac:chgData name="MARC GABRIEL CHAI WEN ZHE" userId="327eb1cd-9516-4fc8-b5ae-c1cd3b5ac938" providerId="ADAL" clId="{79C72719-180D-429B-A5E1-9B5AF0099716}" dt="2019-05-27T13:18:23.486" v="945" actId="1076"/>
            <ac:spMkLst>
              <pc:docMk/>
              <pc:sldMasterMk cId="1737555548" sldId="2147483651"/>
              <pc:sldLayoutMk cId="2483279408" sldId="2147483671"/>
              <ac:spMk id="15" creationId="{00000000-0000-0000-0000-000000000000}"/>
            </ac:spMkLst>
          </pc:spChg>
          <pc:spChg chg="del">
            <ac:chgData name="MARC GABRIEL CHAI WEN ZHE" userId="327eb1cd-9516-4fc8-b5ae-c1cd3b5ac938" providerId="ADAL" clId="{79C72719-180D-429B-A5E1-9B5AF0099716}" dt="2019-05-27T13:14:55.745" v="887" actId="478"/>
            <ac:spMkLst>
              <pc:docMk/>
              <pc:sldMasterMk cId="1737555548" sldId="2147483651"/>
              <pc:sldLayoutMk cId="2483279408" sldId="2147483671"/>
              <ac:spMk id="16" creationId="{00000000-0000-0000-0000-000000000000}"/>
            </ac:spMkLst>
          </pc:spChg>
          <pc:spChg chg="del">
            <ac:chgData name="MARC GABRIEL CHAI WEN ZHE" userId="327eb1cd-9516-4fc8-b5ae-c1cd3b5ac938" providerId="ADAL" clId="{79C72719-180D-429B-A5E1-9B5AF0099716}" dt="2019-05-27T13:14:55.071" v="886" actId="478"/>
            <ac:spMkLst>
              <pc:docMk/>
              <pc:sldMasterMk cId="1737555548" sldId="2147483651"/>
              <pc:sldLayoutMk cId="2483279408" sldId="2147483671"/>
              <ac:spMk id="17" creationId="{00000000-0000-0000-0000-000000000000}"/>
            </ac:spMkLst>
          </pc:spChg>
          <pc:spChg chg="del">
            <ac:chgData name="MARC GABRIEL CHAI WEN ZHE" userId="327eb1cd-9516-4fc8-b5ae-c1cd3b5ac938" providerId="ADAL" clId="{79C72719-180D-429B-A5E1-9B5AF0099716}" dt="2019-05-27T13:14:56.466" v="888" actId="478"/>
            <ac:spMkLst>
              <pc:docMk/>
              <pc:sldMasterMk cId="1737555548" sldId="2147483651"/>
              <pc:sldLayoutMk cId="2483279408" sldId="2147483671"/>
              <ac:spMk id="18" creationId="{00000000-0000-0000-0000-000000000000}"/>
            </ac:spMkLst>
          </pc:spChg>
          <pc:spChg chg="del">
            <ac:chgData name="MARC GABRIEL CHAI WEN ZHE" userId="327eb1cd-9516-4fc8-b5ae-c1cd3b5ac938" providerId="ADAL" clId="{79C72719-180D-429B-A5E1-9B5AF0099716}" dt="2019-05-27T13:14:53.999" v="885" actId="478"/>
            <ac:spMkLst>
              <pc:docMk/>
              <pc:sldMasterMk cId="1737555548" sldId="2147483651"/>
              <pc:sldLayoutMk cId="2483279408" sldId="2147483671"/>
              <ac:spMk id="19" creationId="{00000000-0000-0000-0000-000000000000}"/>
            </ac:spMkLst>
          </pc:spChg>
        </pc:sldLayoutChg>
      </pc:sldMasterChg>
      <pc:sldMasterChg chg="addSp modSp">
        <pc:chgData name="MARC GABRIEL CHAI WEN ZHE" userId="327eb1cd-9516-4fc8-b5ae-c1cd3b5ac938" providerId="ADAL" clId="{79C72719-180D-429B-A5E1-9B5AF0099716}" dt="2019-05-27T13:15:19.590" v="892"/>
        <pc:sldMasterMkLst>
          <pc:docMk/>
          <pc:sldMasterMk cId="1771191520" sldId="2147483678"/>
        </pc:sldMasterMkLst>
        <pc:spChg chg="add mod">
          <ac:chgData name="MARC GABRIEL CHAI WEN ZHE" userId="327eb1cd-9516-4fc8-b5ae-c1cd3b5ac938" providerId="ADAL" clId="{79C72719-180D-429B-A5E1-9B5AF0099716}" dt="2019-05-27T13:15:19.590" v="892"/>
          <ac:spMkLst>
            <pc:docMk/>
            <pc:sldMasterMk cId="1771191520" sldId="2147483678"/>
            <ac:spMk id="2" creationId="{4211FE8F-14F0-4B48-A916-6A186BEA0B8F}"/>
          </ac:spMkLst>
        </pc:spChg>
        <pc:spChg chg="add mod">
          <ac:chgData name="MARC GABRIEL CHAI WEN ZHE" userId="327eb1cd-9516-4fc8-b5ae-c1cd3b5ac938" providerId="ADAL" clId="{79C72719-180D-429B-A5E1-9B5AF0099716}" dt="2019-05-27T13:15:19.590" v="892"/>
          <ac:spMkLst>
            <pc:docMk/>
            <pc:sldMasterMk cId="1771191520" sldId="2147483678"/>
            <ac:spMk id="3" creationId="{A5305167-717D-4769-B99D-16C0B3489978}"/>
          </ac:spMkLst>
        </pc:spChg>
        <pc:spChg chg="add mod">
          <ac:chgData name="MARC GABRIEL CHAI WEN ZHE" userId="327eb1cd-9516-4fc8-b5ae-c1cd3b5ac938" providerId="ADAL" clId="{79C72719-180D-429B-A5E1-9B5AF0099716}" dt="2019-05-27T13:15:19.590" v="892"/>
          <ac:spMkLst>
            <pc:docMk/>
            <pc:sldMasterMk cId="1771191520" sldId="2147483678"/>
            <ac:spMk id="4" creationId="{0C5A32F7-261F-4B0E-8378-DB2A08AE48A2}"/>
          </ac:spMkLst>
        </pc:spChg>
        <pc:spChg chg="add mod">
          <ac:chgData name="MARC GABRIEL CHAI WEN ZHE" userId="327eb1cd-9516-4fc8-b5ae-c1cd3b5ac938" providerId="ADAL" clId="{79C72719-180D-429B-A5E1-9B5AF0099716}" dt="2019-05-27T13:15:19.590" v="892"/>
          <ac:spMkLst>
            <pc:docMk/>
            <pc:sldMasterMk cId="1771191520" sldId="2147483678"/>
            <ac:spMk id="5" creationId="{61F124B3-FE43-44C2-BD32-75E01B2A8536}"/>
          </ac:spMkLst>
        </pc:spChg>
        <pc:spChg chg="add mod">
          <ac:chgData name="MARC GABRIEL CHAI WEN ZHE" userId="327eb1cd-9516-4fc8-b5ae-c1cd3b5ac938" providerId="ADAL" clId="{79C72719-180D-429B-A5E1-9B5AF0099716}" dt="2019-05-27T13:15:19.590" v="892"/>
          <ac:spMkLst>
            <pc:docMk/>
            <pc:sldMasterMk cId="1771191520" sldId="2147483678"/>
            <ac:spMk id="6" creationId="{9B620C68-FD71-4B1C-993C-E0D344243B4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5/28/2019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89EDC514-9E28-441F-BF04-3DE8912E9F4E}" type="slidenum">
              <a:rPr lang="en-US" smtClean="0"/>
              <a:t>4</a:t>
            </a:fld>
            <a:endParaRPr lang="en-US"/>
          </a:p>
        </p:txBody>
      </p:sp>
    </p:spTree>
    <p:extLst>
      <p:ext uri="{BB962C8B-B14F-4D97-AF65-F5344CB8AC3E}">
        <p14:creationId xmlns:p14="http://schemas.microsoft.com/office/powerpoint/2010/main" val="120682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9EDC514-9E28-441F-BF04-3DE8912E9F4E}" type="slidenum">
              <a:rPr lang="en-US" smtClean="0"/>
              <a:t>7</a:t>
            </a:fld>
            <a:endParaRPr lang="en-US"/>
          </a:p>
        </p:txBody>
      </p:sp>
    </p:spTree>
    <p:extLst>
      <p:ext uri="{BB962C8B-B14F-4D97-AF65-F5344CB8AC3E}">
        <p14:creationId xmlns:p14="http://schemas.microsoft.com/office/powerpoint/2010/main" val="3008970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a:ea typeface="맑은 고딕" pitchFamily="50" charset="-127"/>
              </a:rPr>
              <a:t>FREE PPT </a:t>
            </a:r>
          </a:p>
          <a:p>
            <a:pPr lvl="0"/>
            <a:r>
              <a:rPr lang="en-US" altLang="ko-KR">
                <a:ea typeface="맑은 고딕" pitchFamily="50" charset="-127"/>
              </a:rPr>
              <a:t>TEMPLATES</a:t>
            </a:r>
            <a:endParaRPr lang="en-US" altLang="ko-KR"/>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a:t>INSTERT THE TITLE</a:t>
            </a:r>
          </a:p>
          <a:p>
            <a:pPr lvl="0"/>
            <a:r>
              <a:rPr lang="en-US" altLang="ko-KR"/>
              <a:t>OF YOUR PRESENTATION HERE</a:t>
            </a:r>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1691680" y="1882814"/>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
        <p:nvSpPr>
          <p:cNvPr id="7" name="Picture Placeholder 2"/>
          <p:cNvSpPr>
            <a:spLocks noGrp="1"/>
          </p:cNvSpPr>
          <p:nvPr>
            <p:ph type="pic" idx="13" hasCustomPrompt="1"/>
          </p:nvPr>
        </p:nvSpPr>
        <p:spPr>
          <a:xfrm>
            <a:off x="5684281" y="1887082"/>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t>
            </a:r>
            <a:endParaRPr lang="ko-KR" altLang="en-US"/>
          </a:p>
        </p:txBody>
      </p:sp>
      <p:sp>
        <p:nvSpPr>
          <p:cNvPr id="3" name="Rectangle 2"/>
          <p:cNvSpPr/>
          <p:nvPr userDrawn="1"/>
        </p:nvSpPr>
        <p:spPr>
          <a:xfrm>
            <a:off x="1692384" y="1355553"/>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1692383" y="1355553"/>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5684281" y="1359821"/>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5684280" y="1359821"/>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103276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26257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8232831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Tree>
    <p:extLst>
      <p:ext uri="{BB962C8B-B14F-4D97-AF65-F5344CB8AC3E}">
        <p14:creationId xmlns:p14="http://schemas.microsoft.com/office/powerpoint/2010/main" val="512728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Tree>
    <p:extLst>
      <p:ext uri="{BB962C8B-B14F-4D97-AF65-F5344CB8AC3E}">
        <p14:creationId xmlns:p14="http://schemas.microsoft.com/office/powerpoint/2010/main" val="3635964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84520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15251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520633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D8DF-3405-483B-8B65-8DE6188BE715}"/>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A7AEF09C-95D9-4ECB-9705-CB1AFCAB1F17}"/>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40B0A633-70E8-4E69-BBD2-1BBCD4F99931}"/>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4A318B9B-5AE0-422F-929E-4D241FC3C02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C33D239-2BD6-4797-9046-65C3A371E478}"/>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376592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E613-13DF-416D-AEBC-635C644DB7E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B3EF9B3-7DAB-4E1C-A6A3-B6BF2AE6B5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42D52E4-9FFC-4BC7-A68C-F8F177933941}"/>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CA512F2D-0849-439A-9DF2-0C7F4EF2BDE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2DB6C41-C4C6-47DF-864C-EFCC8B5A30B7}"/>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3985147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C627-AA27-42B3-BFFF-EF4D9E12B1D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D36627FD-C769-47D2-8528-B4DA93BF794B}"/>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30B439-C415-4CD6-BA91-591C5929E05B}"/>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CF585F0E-128F-4F56-9DA1-611ECD0D7EA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DC22350-4266-4391-9237-3D9BECD2C1E4}"/>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1940378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9E01-5DEE-4994-BC1C-608855A00630}"/>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9B5C1F0-DB8A-4C16-BF23-140A80ACCD5C}"/>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50BCD266-F8D3-4D94-A4E0-1E35468D8A82}"/>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5BC17A2-3158-4FD0-A412-521B0C20B8E1}"/>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6" name="Footer Placeholder 5">
            <a:extLst>
              <a:ext uri="{FF2B5EF4-FFF2-40B4-BE49-F238E27FC236}">
                <a16:creationId xmlns:a16="http://schemas.microsoft.com/office/drawing/2014/main" id="{7B11A0E5-5AA5-4425-9975-D317EF2E04F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A8A8B55-C3E5-47FA-A717-521196E942B7}"/>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1515780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C287-8E34-41C3-B54F-D3B5DAD236F5}"/>
              </a:ext>
            </a:extLst>
          </p:cNvPr>
          <p:cNvSpPr>
            <a:spLocks noGrp="1"/>
          </p:cNvSpPr>
          <p:nvPr>
            <p:ph type="title"/>
          </p:nvPr>
        </p:nvSpPr>
        <p:spPr>
          <a:xfrm>
            <a:off x="630238" y="274638"/>
            <a:ext cx="7886700" cy="993775"/>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7F09F012-EA25-4201-A53A-9D8E858C61A4}"/>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E0A8F0-DE26-4D36-8404-9A9A3664979D}"/>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EFC1A05-35FF-4FE9-A779-D7DA1F6569D4}"/>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96C643-C9CB-4ACF-BC57-3C3D314C420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465F34E1-2AC4-40FA-98C8-1E60D9CAB26D}"/>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8" name="Footer Placeholder 7">
            <a:extLst>
              <a:ext uri="{FF2B5EF4-FFF2-40B4-BE49-F238E27FC236}">
                <a16:creationId xmlns:a16="http://schemas.microsoft.com/office/drawing/2014/main" id="{F44F49A8-6D5C-46E2-94DE-EEFDB540B71C}"/>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166F911-9A83-4881-BE40-573BEC44B24F}"/>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272611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90630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9B10-465E-4A8D-AD43-A3FE4F1F78C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F7C5F44-6B17-454A-95AF-D4318CA5ED71}"/>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4" name="Footer Placeholder 3">
            <a:extLst>
              <a:ext uri="{FF2B5EF4-FFF2-40B4-BE49-F238E27FC236}">
                <a16:creationId xmlns:a16="http://schemas.microsoft.com/office/drawing/2014/main" id="{15CDEE79-93DC-41C3-9B12-2028280D61F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2C51E239-EDF3-441B-822D-C8A02FACFFF3}"/>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367451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92008-2F1D-43B6-A2A4-93900C035BF6}"/>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3" name="Footer Placeholder 2">
            <a:extLst>
              <a:ext uri="{FF2B5EF4-FFF2-40B4-BE49-F238E27FC236}">
                <a16:creationId xmlns:a16="http://schemas.microsoft.com/office/drawing/2014/main" id="{C0D3FA5A-CF83-439E-85F6-82957ABD9472}"/>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BA7CE282-00B7-4757-AB1C-1F58B6E4C79A}"/>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24905292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712D-DE17-40CE-99C5-D4620AE9840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198506B-5984-4C51-928C-09AE766B00DE}"/>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A38CD9A6-DB78-4601-A522-24A8EDAA9E4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5628A-362A-450B-B5EE-D27A9EE1F30E}"/>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6" name="Footer Placeholder 5">
            <a:extLst>
              <a:ext uri="{FF2B5EF4-FFF2-40B4-BE49-F238E27FC236}">
                <a16:creationId xmlns:a16="http://schemas.microsoft.com/office/drawing/2014/main" id="{E3FE4237-6D24-4945-B87A-249688513E3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906C90A-BDFA-45BE-BD60-143D3350428D}"/>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1255994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BF4F-83FA-448E-8E5A-8F87ACF72FC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FF6EDFC0-EFA6-463B-984B-D59297C126A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524427E4-8BBE-464A-A856-EDEC4A6C1344}"/>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03A621-0041-4BBE-8A39-7A8EB44ED986}"/>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6" name="Footer Placeholder 5">
            <a:extLst>
              <a:ext uri="{FF2B5EF4-FFF2-40B4-BE49-F238E27FC236}">
                <a16:creationId xmlns:a16="http://schemas.microsoft.com/office/drawing/2014/main" id="{59845426-8DD2-4B0C-9E11-E18F54F4C91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432AA84-F205-40C7-8F96-7DB6D81EF3B8}"/>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3518450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4966-53BF-478D-8683-A9CB2977D0C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630CFCA-D532-4E92-8AEB-1CC98BA73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7E3CADC-919B-452C-AECE-DE05CD9DD1A0}"/>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5EAB7524-F9B0-48D9-A4A7-0463C7CD44E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AE332D5-40ED-4D96-BE88-6EB17E4C7F84}"/>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3659794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E4A13-F8D0-4F7F-9601-2C1C73BA361E}"/>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0A7E2FD-8E0A-46AC-8B14-EE5AE3B66130}"/>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8182084-E666-4B7E-8289-9513BD5E55AC}"/>
              </a:ext>
            </a:extLst>
          </p:cNvPr>
          <p:cNvSpPr>
            <a:spLocks noGrp="1"/>
          </p:cNvSpPr>
          <p:nvPr>
            <p:ph type="dt" sz="half" idx="10"/>
          </p:nvPr>
        </p:nvSpPr>
        <p:spPr/>
        <p:txBody>
          <a:body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D4FCBFBB-CA12-4DE0-B1FE-6AFBF81233D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1CF7D78-0CB1-4F00-AA8B-0EB3FDAC647C}"/>
              </a:ext>
            </a:extLst>
          </p:cNvPr>
          <p:cNvSpPr>
            <a:spLocks noGrp="1"/>
          </p:cNvSpPr>
          <p:nvPr>
            <p:ph type="sldNum" sz="quarter" idx="12"/>
          </p:nvPr>
        </p:nvSpPr>
        <p:spPr/>
        <p:txBody>
          <a:bodyPr/>
          <a:lstStyle/>
          <a:p>
            <a:fld id="{E449E98B-B391-4F0F-A862-C1CF554E5E0D}" type="slidenum">
              <a:rPr lang="en-MY" smtClean="0"/>
              <a:t>‹#›</a:t>
            </a:fld>
            <a:endParaRPr lang="en-MY"/>
          </a:p>
        </p:txBody>
      </p:sp>
    </p:spTree>
    <p:extLst>
      <p:ext uri="{BB962C8B-B14F-4D97-AF65-F5344CB8AC3E}">
        <p14:creationId xmlns:p14="http://schemas.microsoft.com/office/powerpoint/2010/main" val="1007948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2382"/>
            <a:ext cx="9148763" cy="5156597"/>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6729989" y="4831893"/>
            <a:ext cx="2057400" cy="273844"/>
          </a:xfrm>
        </p:spPr>
        <p:txBody>
          <a:bodyPr/>
          <a:lstStyle/>
          <a:p>
            <a:fld id="{BB02557A-7053-4340-A874-8AB926A8EDA1}" type="datetimeFigureOut">
              <a:rPr lang="en-US" dirty="0"/>
              <a:t>5/28/2019</a:t>
            </a:fld>
            <a:endParaRPr lang="en-US"/>
          </a:p>
        </p:txBody>
      </p:sp>
      <p:sp>
        <p:nvSpPr>
          <p:cNvPr id="5" name="Footer Placeholder 4"/>
          <p:cNvSpPr>
            <a:spLocks noGrp="1"/>
          </p:cNvSpPr>
          <p:nvPr>
            <p:ph type="ftr" sz="quarter" idx="11"/>
          </p:nvPr>
        </p:nvSpPr>
        <p:spPr>
          <a:xfrm>
            <a:off x="3024158" y="4831893"/>
            <a:ext cx="3086100" cy="273844"/>
          </a:xfrm>
        </p:spPr>
        <p:txBody>
          <a:bodyPr/>
          <a:lstStyle>
            <a:lvl1pPr algn="ctr">
              <a:defRPr/>
            </a:lvl1pPr>
          </a:lstStyle>
          <a:p>
            <a:endParaRPr lang="en-US"/>
          </a:p>
        </p:txBody>
      </p:sp>
      <p:sp>
        <p:nvSpPr>
          <p:cNvPr id="6" name="Slide Number Placeholder 5"/>
          <p:cNvSpPr>
            <a:spLocks noGrp="1"/>
          </p:cNvSpPr>
          <p:nvPr>
            <p:ph type="sldNum" sz="quarter" idx="12"/>
          </p:nvPr>
        </p:nvSpPr>
        <p:spPr>
          <a:xfrm>
            <a:off x="349824" y="4831893"/>
            <a:ext cx="2066534" cy="273844"/>
          </a:xfrm>
        </p:spPr>
        <p:txBody>
          <a:bodyPr anchor="ctr"/>
          <a:lstStyle>
            <a:lvl1pPr algn="l">
              <a:defRPr sz="900"/>
            </a:lvl1pPr>
          </a:lstStyle>
          <a:p>
            <a:fld id="{FAEF9944-A4F6-4C59-AEBD-678D6480B8EA}" type="slidenum">
              <a:rPr lang="en-US" dirty="0"/>
              <a:pPr/>
              <a:t>‹#›</a:t>
            </a:fld>
            <a:endParaRPr lang="en-US"/>
          </a:p>
        </p:txBody>
      </p:sp>
      <p:sp>
        <p:nvSpPr>
          <p:cNvPr id="68" name="Freeform 57"/>
          <p:cNvSpPr/>
          <p:nvPr/>
        </p:nvSpPr>
        <p:spPr bwMode="auto">
          <a:xfrm>
            <a:off x="3342085" y="23813"/>
            <a:ext cx="0" cy="1191"/>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5490225" y="350839"/>
            <a:ext cx="3656410" cy="4442222"/>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940564" y="767901"/>
            <a:ext cx="2845259" cy="2512231"/>
          </a:xfrm>
        </p:spPr>
        <p:txBody>
          <a:bodyPr anchor="t">
            <a:normAutofit/>
          </a:bodyPr>
          <a:lstStyle>
            <a:lvl1pPr algn="l">
              <a:lnSpc>
                <a:spcPct val="105000"/>
              </a:lnSpc>
              <a:defRPr sz="2925" baseline="0">
                <a:solidFill>
                  <a:schemeClr val="bg2"/>
                </a:solidFill>
              </a:defRPr>
            </a:lvl1pPr>
          </a:lstStyle>
          <a:p>
            <a:r>
              <a:rPr lang="en-US"/>
              <a:t>Click to edit Master title style</a:t>
            </a:r>
          </a:p>
        </p:txBody>
      </p:sp>
      <p:sp>
        <p:nvSpPr>
          <p:cNvPr id="3" name="Subtitle 2"/>
          <p:cNvSpPr>
            <a:spLocks noGrp="1"/>
          </p:cNvSpPr>
          <p:nvPr>
            <p:ph type="subTitle" idx="1"/>
          </p:nvPr>
        </p:nvSpPr>
        <p:spPr>
          <a:xfrm>
            <a:off x="5940564" y="3709033"/>
            <a:ext cx="2845259" cy="778320"/>
          </a:xfrm>
        </p:spPr>
        <p:txBody>
          <a:bodyPr anchor="t">
            <a:normAutofit/>
          </a:bodyPr>
          <a:lstStyle>
            <a:lvl1pPr marL="0" indent="0" algn="l">
              <a:lnSpc>
                <a:spcPct val="130000"/>
              </a:lnSpc>
              <a:buNone/>
              <a:defRPr sz="15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555565476"/>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2557A-7053-4340-A874-8AB926A8EDA1}" type="datetimeFigureOut">
              <a:rPr lang="en-US" dirty="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3068110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1" y="-3509"/>
            <a:ext cx="9150461" cy="514700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1839516" y="946548"/>
            <a:ext cx="5464969" cy="3250406"/>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6738557" y="4722548"/>
            <a:ext cx="2057400" cy="273844"/>
          </a:xfrm>
        </p:spPr>
        <p:txBody>
          <a:bodyPr/>
          <a:lstStyle>
            <a:lvl1pPr>
              <a:defRPr>
                <a:solidFill>
                  <a:schemeClr val="bg2"/>
                </a:solidFill>
              </a:defRPr>
            </a:lvl1pPr>
          </a:lstStyle>
          <a:p>
            <a:fld id="{BB02557A-7053-4340-A874-8AB926A8EDA1}" type="datetimeFigureOut">
              <a:rPr lang="en-US" dirty="0"/>
              <a:pPr/>
              <a:t>5/28/2019</a:t>
            </a:fld>
            <a:endParaRPr lang="en-US"/>
          </a:p>
        </p:txBody>
      </p:sp>
      <p:sp>
        <p:nvSpPr>
          <p:cNvPr id="5" name="Footer Placeholder 4"/>
          <p:cNvSpPr>
            <a:spLocks noGrp="1"/>
          </p:cNvSpPr>
          <p:nvPr>
            <p:ph type="ftr" sz="quarter" idx="11"/>
          </p:nvPr>
        </p:nvSpPr>
        <p:spPr>
          <a:xfrm>
            <a:off x="3030683" y="4722548"/>
            <a:ext cx="3086100" cy="273844"/>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348057" y="4722548"/>
            <a:ext cx="2086157" cy="273844"/>
          </a:xfrm>
        </p:spPr>
        <p:txBody>
          <a:bodyPr anchor="ctr"/>
          <a:lstStyle>
            <a:lvl1pPr algn="l">
              <a:defRPr sz="900">
                <a:solidFill>
                  <a:schemeClr val="bg2"/>
                </a:solidFill>
              </a:defRPr>
            </a:lvl1pPr>
          </a:lstStyle>
          <a:p>
            <a:fld id="{FAEF9944-A4F6-4C59-AEBD-678D6480B8EA}" type="slidenum">
              <a:rPr lang="en-US" dirty="0"/>
              <a:pPr/>
              <a:t>‹#›</a:t>
            </a:fld>
            <a:endParaRPr lang="en-US"/>
          </a:p>
        </p:txBody>
      </p:sp>
      <p:sp>
        <p:nvSpPr>
          <p:cNvPr id="2" name="Title 1"/>
          <p:cNvSpPr>
            <a:spLocks noGrp="1"/>
          </p:cNvSpPr>
          <p:nvPr>
            <p:ph type="title"/>
          </p:nvPr>
        </p:nvSpPr>
        <p:spPr>
          <a:xfrm>
            <a:off x="2371726" y="1372935"/>
            <a:ext cx="4394793" cy="1381286"/>
          </a:xfrm>
        </p:spPr>
        <p:txBody>
          <a:bodyPr anchor="t">
            <a:normAutofit/>
          </a:bodyPr>
          <a:lstStyle>
            <a:lvl1pPr algn="ctr">
              <a:lnSpc>
                <a:spcPct val="105000"/>
              </a:lnSpc>
              <a:defRPr sz="2925" baseline="0">
                <a:solidFill>
                  <a:schemeClr val="tx2">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2860938" y="3132099"/>
            <a:ext cx="3424856" cy="779105"/>
          </a:xfrm>
        </p:spPr>
        <p:txBody>
          <a:bodyPr>
            <a:normAutofit/>
          </a:bodyPr>
          <a:lstStyle>
            <a:lvl1pPr marL="0" indent="0" algn="ctr">
              <a:lnSpc>
                <a:spcPct val="130000"/>
              </a:lnSpc>
              <a:spcBef>
                <a:spcPts val="0"/>
              </a:spcBef>
              <a:buNone/>
              <a:defRPr sz="15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8085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Tree>
    <p:extLst>
      <p:ext uri="{BB962C8B-B14F-4D97-AF65-F5344CB8AC3E}">
        <p14:creationId xmlns:p14="http://schemas.microsoft.com/office/powerpoint/2010/main" val="557265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00274" y="1828800"/>
            <a:ext cx="3120390" cy="2743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7813" y="1828800"/>
            <a:ext cx="3120390" cy="2743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02557A-7053-4340-A874-8AB926A8EDA1}" type="datetimeFigureOut">
              <a:rPr lang="en-US" dirty="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23955794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00274" y="425196"/>
            <a:ext cx="6577930" cy="1172718"/>
          </a:xfrm>
        </p:spPr>
        <p:txBody>
          <a:bodyPr/>
          <a:lstStyle/>
          <a:p>
            <a:r>
              <a:rPr lang="en-US"/>
              <a:t>Click to edit Master title style</a:t>
            </a:r>
          </a:p>
        </p:txBody>
      </p:sp>
      <p:sp>
        <p:nvSpPr>
          <p:cNvPr id="3" name="Text Placeholder 2"/>
          <p:cNvSpPr>
            <a:spLocks noGrp="1"/>
          </p:cNvSpPr>
          <p:nvPr>
            <p:ph type="body" idx="1"/>
          </p:nvPr>
        </p:nvSpPr>
        <p:spPr>
          <a:xfrm>
            <a:off x="2200274" y="1842306"/>
            <a:ext cx="3120390" cy="617934"/>
          </a:xfrm>
        </p:spPr>
        <p:txBody>
          <a:bodyPr anchor="b"/>
          <a:lstStyle>
            <a:lvl1pPr marL="0" indent="0">
              <a:lnSpc>
                <a:spcPct val="99000"/>
              </a:lnSpc>
              <a:buNone/>
              <a:defRPr sz="18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00274" y="2487480"/>
            <a:ext cx="3120390" cy="2084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7813" y="1842306"/>
            <a:ext cx="3120390" cy="617934"/>
          </a:xfrm>
        </p:spPr>
        <p:txBody>
          <a:bodyPr anchor="b"/>
          <a:lstStyle>
            <a:lvl1pPr marL="0" indent="0">
              <a:lnSpc>
                <a:spcPct val="99000"/>
              </a:lnSpc>
              <a:buNone/>
              <a:defRPr sz="18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7813" y="2487480"/>
            <a:ext cx="3120390" cy="2084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02557A-7053-4340-A874-8AB926A8EDA1}" type="datetimeFigureOut">
              <a:rPr lang="en-US" dirty="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1636872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02557A-7053-4340-A874-8AB926A8EDA1}" type="datetimeFigureOut">
              <a:rPr lang="en-US" dirty="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25549725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300536" y="271819"/>
            <a:ext cx="2621984" cy="465329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B02557A-7053-4340-A874-8AB926A8EDA1}" type="datetimeFigureOut">
              <a:rPr lang="en-US" dirty="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1844542002"/>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6429343" y="340261"/>
            <a:ext cx="2557084" cy="4392971"/>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7" y="1127930"/>
            <a:ext cx="2420786" cy="1265943"/>
          </a:xfrm>
        </p:spPr>
        <p:txBody>
          <a:bodyPr anchor="b">
            <a:normAutofit/>
          </a:bodyPr>
          <a:lstStyle>
            <a:lvl1pPr>
              <a:lnSpc>
                <a:spcPct val="104000"/>
              </a:lnSpc>
              <a:defRPr sz="2550"/>
            </a:lvl1pPr>
          </a:lstStyle>
          <a:p>
            <a:r>
              <a:rPr lang="en-US"/>
              <a:t>Click to edit Master title style</a:t>
            </a:r>
          </a:p>
        </p:txBody>
      </p:sp>
      <p:sp>
        <p:nvSpPr>
          <p:cNvPr id="3" name="Content Placeholder 2"/>
          <p:cNvSpPr>
            <a:spLocks noGrp="1"/>
          </p:cNvSpPr>
          <p:nvPr>
            <p:ph idx="1"/>
          </p:nvPr>
        </p:nvSpPr>
        <p:spPr>
          <a:xfrm>
            <a:off x="365798" y="331060"/>
            <a:ext cx="5697780" cy="424094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57367" y="2417853"/>
            <a:ext cx="2420786" cy="2154148"/>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7417" y="4714875"/>
            <a:ext cx="2420786" cy="273844"/>
          </a:xfrm>
        </p:spPr>
        <p:txBody>
          <a:bodyPr/>
          <a:lstStyle>
            <a:lvl1pPr algn="l">
              <a:defRPr/>
            </a:lvl1pPr>
          </a:lstStyle>
          <a:p>
            <a:fld id="{BB02557A-7053-4340-A874-8AB926A8EDA1}" type="datetimeFigureOut">
              <a:rPr lang="en-US" dirty="0"/>
              <a:pPr/>
              <a:t>5/28/2019</a:t>
            </a:fld>
            <a:endParaRPr lang="en-US"/>
          </a:p>
        </p:txBody>
      </p:sp>
      <p:sp>
        <p:nvSpPr>
          <p:cNvPr id="6" name="Footer Placeholder 5"/>
          <p:cNvSpPr>
            <a:spLocks noGrp="1"/>
          </p:cNvSpPr>
          <p:nvPr>
            <p:ph type="ftr" sz="quarter" idx="11"/>
          </p:nvPr>
        </p:nvSpPr>
        <p:spPr>
          <a:xfrm>
            <a:off x="365798" y="4714875"/>
            <a:ext cx="5697780" cy="273844"/>
          </a:xfrm>
        </p:spPr>
        <p:txBody>
          <a:bodyPr/>
          <a:lstStyle>
            <a:lvl1pPr algn="l">
              <a:defRPr/>
            </a:lvl1pPr>
          </a:lstStyle>
          <a:p>
            <a:endParaRPr lang="en-US"/>
          </a:p>
        </p:txBody>
      </p:sp>
      <p:sp>
        <p:nvSpPr>
          <p:cNvPr id="7" name="Slide Number Placeholder 6"/>
          <p:cNvSpPr>
            <a:spLocks noGrp="1"/>
          </p:cNvSpPr>
          <p:nvPr>
            <p:ph type="sldNum" sz="quarter" idx="12"/>
          </p:nvPr>
        </p:nvSpPr>
        <p:spPr>
          <a:xfrm>
            <a:off x="6357367" y="280203"/>
            <a:ext cx="2420786" cy="612361"/>
          </a:xfrm>
        </p:spPr>
        <p:txBody>
          <a:bodyPr anchor="t"/>
          <a:lstStyle>
            <a:lvl1pPr algn="l">
              <a:defRPr sz="3300"/>
            </a:lvl1pPr>
          </a:lstStyle>
          <a:p>
            <a:fld id="{FAEF9944-A4F6-4C59-AEBD-678D6480B8EA}" type="slidenum">
              <a:rPr lang="en-US" dirty="0"/>
              <a:pPr/>
              <a:t>‹#›</a:t>
            </a:fld>
            <a:endParaRPr lang="en-US"/>
          </a:p>
        </p:txBody>
      </p:sp>
    </p:spTree>
    <p:extLst>
      <p:ext uri="{BB962C8B-B14F-4D97-AF65-F5344CB8AC3E}">
        <p14:creationId xmlns:p14="http://schemas.microsoft.com/office/powerpoint/2010/main" val="314498617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6429343" y="340261"/>
            <a:ext cx="2557084" cy="4392971"/>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6" y="1127933"/>
            <a:ext cx="2422969" cy="1265943"/>
          </a:xfrm>
        </p:spPr>
        <p:txBody>
          <a:bodyPr anchor="b">
            <a:noAutofit/>
          </a:bodyPr>
          <a:lstStyle>
            <a:lvl1pPr>
              <a:lnSpc>
                <a:spcPct val="104000"/>
              </a:lnSpc>
              <a:defRPr sz="2550"/>
            </a:lvl1pPr>
          </a:lstStyle>
          <a:p>
            <a:r>
              <a:rPr lang="en-US"/>
              <a:t>Click to edit Master title style</a:t>
            </a:r>
          </a:p>
        </p:txBody>
      </p:sp>
      <p:sp>
        <p:nvSpPr>
          <p:cNvPr id="3" name="Picture Placeholder 2"/>
          <p:cNvSpPr>
            <a:spLocks noGrp="1" noChangeAspect="1"/>
          </p:cNvSpPr>
          <p:nvPr>
            <p:ph type="pic" idx="1"/>
          </p:nvPr>
        </p:nvSpPr>
        <p:spPr>
          <a:xfrm>
            <a:off x="1" y="1"/>
            <a:ext cx="6076988"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357366" y="2417854"/>
            <a:ext cx="2420874" cy="2154146"/>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7366" y="4718304"/>
            <a:ext cx="2420874" cy="273844"/>
          </a:xfrm>
        </p:spPr>
        <p:txBody>
          <a:bodyPr/>
          <a:lstStyle>
            <a:lvl1pPr algn="l">
              <a:defRPr/>
            </a:lvl1pPr>
          </a:lstStyle>
          <a:p>
            <a:fld id="{BB02557A-7053-4340-A874-8AB926A8EDA1}" type="datetimeFigureOut">
              <a:rPr lang="en-US" dirty="0"/>
              <a:pPr/>
              <a:t>5/28/2019</a:t>
            </a:fld>
            <a:endParaRPr lang="en-US"/>
          </a:p>
        </p:txBody>
      </p:sp>
      <p:sp>
        <p:nvSpPr>
          <p:cNvPr id="6" name="Footer Placeholder 5"/>
          <p:cNvSpPr>
            <a:spLocks noGrp="1"/>
          </p:cNvSpPr>
          <p:nvPr>
            <p:ph type="ftr" sz="quarter" idx="11"/>
          </p:nvPr>
        </p:nvSpPr>
        <p:spPr>
          <a:xfrm>
            <a:off x="365798" y="4718304"/>
            <a:ext cx="5698998" cy="273844"/>
          </a:xfrm>
        </p:spPr>
        <p:txBody>
          <a:bodyPr/>
          <a:lstStyle>
            <a:lvl1pPr algn="l">
              <a:defRPr/>
            </a:lvl1pPr>
          </a:lstStyle>
          <a:p>
            <a:endParaRPr lang="en-US"/>
          </a:p>
        </p:txBody>
      </p:sp>
      <p:sp>
        <p:nvSpPr>
          <p:cNvPr id="7" name="Slide Number Placeholder 6"/>
          <p:cNvSpPr>
            <a:spLocks noGrp="1"/>
          </p:cNvSpPr>
          <p:nvPr>
            <p:ph type="sldNum" sz="quarter" idx="12"/>
          </p:nvPr>
        </p:nvSpPr>
        <p:spPr>
          <a:xfrm>
            <a:off x="6357366" y="280205"/>
            <a:ext cx="2420874" cy="612362"/>
          </a:xfrm>
        </p:spPr>
        <p:txBody>
          <a:bodyPr anchor="t"/>
          <a:lstStyle>
            <a:lvl1pPr algn="l">
              <a:defRPr sz="3300"/>
            </a:lvl1pPr>
          </a:lstStyle>
          <a:p>
            <a:fld id="{FAEF9944-A4F6-4C59-AEBD-678D6480B8EA}" type="slidenum">
              <a:rPr lang="en-US" dirty="0"/>
              <a:pPr/>
              <a:t>‹#›</a:t>
            </a:fld>
            <a:endParaRPr lang="en-US"/>
          </a:p>
        </p:txBody>
      </p:sp>
    </p:spTree>
    <p:extLst>
      <p:ext uri="{BB962C8B-B14F-4D97-AF65-F5344CB8AC3E}">
        <p14:creationId xmlns:p14="http://schemas.microsoft.com/office/powerpoint/2010/main" val="3392207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2557A-7053-4340-A874-8AB926A8EDA1}" type="datetimeFigureOut">
              <a:rPr lang="en-US" dirty="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a:p>
        </p:txBody>
      </p:sp>
    </p:spTree>
    <p:extLst>
      <p:ext uri="{BB962C8B-B14F-4D97-AF65-F5344CB8AC3E}">
        <p14:creationId xmlns:p14="http://schemas.microsoft.com/office/powerpoint/2010/main" val="1460661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300536" y="271819"/>
            <a:ext cx="2621984" cy="4653291"/>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958474" y="380278"/>
            <a:ext cx="1178720" cy="40049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00275" y="393280"/>
            <a:ext cx="4469683" cy="39919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958474" y="4722462"/>
            <a:ext cx="1879497" cy="273844"/>
          </a:xfrm>
        </p:spPr>
        <p:txBody>
          <a:bodyPr/>
          <a:lstStyle/>
          <a:p>
            <a:fld id="{BB02557A-7053-4340-A874-8AB926A8EDA1}" type="datetimeFigureOut">
              <a:rPr lang="en-US" dirty="0"/>
              <a:t>5/28/2019</a:t>
            </a:fld>
            <a:endParaRPr lang="en-US"/>
          </a:p>
        </p:txBody>
      </p:sp>
      <p:sp>
        <p:nvSpPr>
          <p:cNvPr id="5" name="Footer Placeholder 4"/>
          <p:cNvSpPr>
            <a:spLocks noGrp="1"/>
          </p:cNvSpPr>
          <p:nvPr>
            <p:ph type="ftr" sz="quarter" idx="11"/>
          </p:nvPr>
        </p:nvSpPr>
        <p:spPr>
          <a:xfrm>
            <a:off x="2200275" y="4722462"/>
            <a:ext cx="4469683" cy="273844"/>
          </a:xfrm>
        </p:spPr>
        <p:txBody>
          <a:bodyPr/>
          <a:lstStyle/>
          <a:p>
            <a:endParaRPr lang="en-US"/>
          </a:p>
        </p:txBody>
      </p:sp>
      <p:sp>
        <p:nvSpPr>
          <p:cNvPr id="6" name="Slide Number Placeholder 5"/>
          <p:cNvSpPr>
            <a:spLocks noGrp="1"/>
          </p:cNvSpPr>
          <p:nvPr>
            <p:ph type="sldNum" sz="quarter" idx="12"/>
          </p:nvPr>
        </p:nvSpPr>
        <p:spPr>
          <a:xfrm rot="5400000">
            <a:off x="6550983" y="2139901"/>
            <a:ext cx="4037450" cy="453202"/>
          </a:xfrm>
        </p:spPr>
        <p:txBody>
          <a:bodyPr/>
          <a:lstStyle>
            <a:lvl1pPr algn="l">
              <a:defRPr/>
            </a:lvl1pPr>
          </a:lstStyle>
          <a:p>
            <a:fld id="{FAEF9944-A4F6-4C59-AEBD-678D6480B8EA}" type="slidenum">
              <a:rPr lang="en-US" dirty="0"/>
              <a:pPr/>
              <a:t>‹#›</a:t>
            </a:fld>
            <a:endParaRPr lang="en-US"/>
          </a:p>
        </p:txBody>
      </p:sp>
      <p:cxnSp>
        <p:nvCxnSpPr>
          <p:cNvPr id="7" name="Straight Connector 6" title="Rule Line"/>
          <p:cNvCxnSpPr/>
          <p:nvPr/>
        </p:nvCxnSpPr>
        <p:spPr>
          <a:xfrm>
            <a:off x="6833687" y="428627"/>
            <a:ext cx="0" cy="39566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9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Insert Your Image</a:t>
            </a:r>
            <a:endParaRPr lang="ko-KR" altLang="en-US"/>
          </a:p>
        </p:txBody>
      </p:sp>
    </p:spTree>
    <p:extLst>
      <p:ext uri="{BB962C8B-B14F-4D97-AF65-F5344CB8AC3E}">
        <p14:creationId xmlns:p14="http://schemas.microsoft.com/office/powerpoint/2010/main" val="47922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4260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07" r:id="rId3"/>
    <p:sldLayoutId id="2147483708" r:id="rId4"/>
    <p:sldLayoutId id="2147483709" r:id="rId5"/>
    <p:sldLayoutId id="2147483710" r:id="rId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1FE8F-14F0-4B48-A916-6A186BEA0B8F}"/>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5305167-717D-4769-B99D-16C0B348997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C5A32F7-261F-4B0E-8378-DB2A08AE48A2}"/>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CB12E032-D168-4FE7-85EB-47919C81E46D}" type="datetimeFigureOut">
              <a:rPr lang="en-MY" smtClean="0"/>
              <a:t>28/5/2019</a:t>
            </a:fld>
            <a:endParaRPr lang="en-MY"/>
          </a:p>
        </p:txBody>
      </p:sp>
      <p:sp>
        <p:nvSpPr>
          <p:cNvPr id="5" name="Footer Placeholder 4">
            <a:extLst>
              <a:ext uri="{FF2B5EF4-FFF2-40B4-BE49-F238E27FC236}">
                <a16:creationId xmlns:a16="http://schemas.microsoft.com/office/drawing/2014/main" id="{61F124B3-FE43-44C2-BD32-75E01B2A853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B620C68-FD71-4B1C-993C-E0D344243B4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449E98B-B391-4F0F-A862-C1CF554E5E0D}" type="slidenum">
              <a:rPr lang="en-MY" smtClean="0"/>
              <a:t>‹#›</a:t>
            </a:fld>
            <a:endParaRPr lang="en-MY"/>
          </a:p>
        </p:txBody>
      </p:sp>
    </p:spTree>
    <p:extLst>
      <p:ext uri="{BB962C8B-B14F-4D97-AF65-F5344CB8AC3E}">
        <p14:creationId xmlns:p14="http://schemas.microsoft.com/office/powerpoint/2010/main" val="17711915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300536" y="271819"/>
            <a:ext cx="2621984" cy="4653291"/>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200276" y="426259"/>
            <a:ext cx="6577928" cy="117053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200276" y="1828800"/>
            <a:ext cx="6577928" cy="27386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20803" y="4722462"/>
            <a:ext cx="2057400" cy="273844"/>
          </a:xfrm>
          <a:prstGeom prst="rect">
            <a:avLst/>
          </a:prstGeom>
        </p:spPr>
        <p:txBody>
          <a:bodyPr vert="horz" lIns="91440" tIns="45720" rIns="91440" bIns="45720" rtlCol="0" anchor="ctr"/>
          <a:lstStyle>
            <a:lvl1pPr algn="r">
              <a:defRPr sz="900" baseline="0">
                <a:solidFill>
                  <a:schemeClr val="tx2">
                    <a:lumMod val="75000"/>
                    <a:lumOff val="25000"/>
                  </a:schemeClr>
                </a:solidFill>
                <a:latin typeface="+mj-lt"/>
              </a:defRPr>
            </a:lvl1pPr>
          </a:lstStyle>
          <a:p>
            <a:fld id="{BB02557A-7053-4340-A874-8AB926A8EDA1}" type="datetimeFigureOut">
              <a:rPr lang="en-US" dirty="0"/>
              <a:pPr/>
              <a:t>5/28/2019</a:t>
            </a:fld>
            <a:endParaRPr lang="en-US"/>
          </a:p>
        </p:txBody>
      </p:sp>
      <p:sp>
        <p:nvSpPr>
          <p:cNvPr id="5" name="Footer Placeholder 4"/>
          <p:cNvSpPr>
            <a:spLocks noGrp="1"/>
          </p:cNvSpPr>
          <p:nvPr>
            <p:ph type="ftr" sz="quarter" idx="3"/>
          </p:nvPr>
        </p:nvSpPr>
        <p:spPr>
          <a:xfrm>
            <a:off x="2200275" y="4722462"/>
            <a:ext cx="4250531" cy="273844"/>
          </a:xfrm>
          <a:prstGeom prst="rect">
            <a:avLst/>
          </a:prstGeom>
        </p:spPr>
        <p:txBody>
          <a:bodyPr vert="horz" lIns="91440" tIns="45720" rIns="91440" bIns="45720" rtlCol="0" anchor="ctr"/>
          <a:lstStyle>
            <a:lvl1pPr algn="l">
              <a:defRPr sz="9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384749" y="542496"/>
            <a:ext cx="1413261" cy="453202"/>
          </a:xfrm>
          <a:prstGeom prst="rect">
            <a:avLst/>
          </a:prstGeom>
        </p:spPr>
        <p:txBody>
          <a:bodyPr vert="horz" lIns="91440" tIns="45720" rIns="91440" bIns="45720" rtlCol="0" anchor="b"/>
          <a:lstStyle>
            <a:lvl1pPr algn="r">
              <a:defRPr sz="3300" baseline="0">
                <a:solidFill>
                  <a:schemeClr val="tx2">
                    <a:lumMod val="75000"/>
                    <a:lumOff val="25000"/>
                  </a:schemeClr>
                </a:solidFill>
                <a:latin typeface="+mj-lt"/>
              </a:defRPr>
            </a:lvl1pPr>
          </a:lstStyle>
          <a:p>
            <a:fld id="{FAEF9944-A4F6-4C59-AEBD-678D6480B8EA}" type="slidenum">
              <a:rPr lang="en-US" dirty="0"/>
              <a:pPr/>
              <a:t>‹#›</a:t>
            </a:fld>
            <a:endParaRPr lang="en-US"/>
          </a:p>
        </p:txBody>
      </p:sp>
      <p:cxnSp>
        <p:nvCxnSpPr>
          <p:cNvPr id="9" name="Straight Connector 8" title="Rule Line"/>
          <p:cNvCxnSpPr/>
          <p:nvPr/>
        </p:nvCxnSpPr>
        <p:spPr>
          <a:xfrm>
            <a:off x="2200276" y="1632007"/>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549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685800" rtl="0" eaLnBrk="1" latinLnBrk="0" hangingPunct="1">
        <a:lnSpc>
          <a:spcPct val="99000"/>
        </a:lnSpc>
        <a:spcBef>
          <a:spcPct val="0"/>
        </a:spcBef>
        <a:buNone/>
        <a:defRPr sz="33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698"/>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698"/>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698"/>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698"/>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698"/>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7000" r="-17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282EA3-A68C-4696-A330-835CF660BD73}"/>
              </a:ext>
            </a:extLst>
          </p:cNvPr>
          <p:cNvSpPr/>
          <p:nvPr/>
        </p:nvSpPr>
        <p:spPr>
          <a:xfrm>
            <a:off x="0" y="0"/>
            <a:ext cx="9144000" cy="51435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3" name="Text Placeholder 2"/>
          <p:cNvSpPr>
            <a:spLocks noGrp="1"/>
          </p:cNvSpPr>
          <p:nvPr>
            <p:ph type="body" sz="quarter" idx="10"/>
          </p:nvPr>
        </p:nvSpPr>
        <p:spPr>
          <a:solidFill>
            <a:schemeClr val="tx1">
              <a:alpha val="70000"/>
            </a:schemeClr>
          </a:solidFill>
        </p:spPr>
        <p:txBody>
          <a:bodyPr/>
          <a:lstStyle/>
          <a:p>
            <a:pPr lvl="0"/>
            <a:r>
              <a:rPr lang="en-US" altLang="ko-KR">
                <a:ea typeface="맑은 고딕" pitchFamily="50" charset="-127"/>
              </a:rPr>
              <a:t>Illusionary World</a:t>
            </a:r>
            <a:endParaRPr lang="en-US" altLang="ko-KR" b="1"/>
          </a:p>
        </p:txBody>
      </p:sp>
      <p:sp>
        <p:nvSpPr>
          <p:cNvPr id="4" name="Text Placeholder 3"/>
          <p:cNvSpPr>
            <a:spLocks noGrp="1"/>
          </p:cNvSpPr>
          <p:nvPr>
            <p:ph type="body" sz="quarter" idx="11"/>
          </p:nvPr>
        </p:nvSpPr>
        <p:spPr>
          <a:solidFill>
            <a:schemeClr val="tx1">
              <a:alpha val="70000"/>
            </a:schemeClr>
          </a:solidFill>
        </p:spPr>
        <p:txBody>
          <a:bodyPr/>
          <a:lstStyle/>
          <a:p>
            <a:pPr>
              <a:spcBef>
                <a:spcPts val="0"/>
              </a:spcBef>
              <a:defRPr/>
            </a:pPr>
            <a:r>
              <a:rPr lang="en-US" altLang="ko-KR"/>
              <a:t>Lim Jia Lok</a:t>
            </a:r>
          </a:p>
          <a:p>
            <a:pPr>
              <a:spcBef>
                <a:spcPts val="0"/>
              </a:spcBef>
              <a:defRPr/>
            </a:pPr>
            <a:r>
              <a:rPr lang="en-US" altLang="ko-KR"/>
              <a:t>Marc Chai</a:t>
            </a: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65504" y="216248"/>
            <a:ext cx="941472" cy="232815"/>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l="-17000" r="-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836888" y="1745754"/>
            <a:ext cx="3470076" cy="576063"/>
          </a:xfrm>
          <a:prstGeom prst="rect">
            <a:avLst/>
          </a:prstGeom>
        </p:spPr>
        <p:txBody>
          <a:bodyPr/>
          <a:lstStyle/>
          <a:p>
            <a:pPr marL="0" indent="0" algn="ctr">
              <a:buNone/>
            </a:pPr>
            <a:r>
              <a:rPr lang="en-US" altLang="ko-KR" sz="3600" b="1">
                <a:solidFill>
                  <a:schemeClr val="tx1">
                    <a:lumMod val="75000"/>
                    <a:lumOff val="25000"/>
                  </a:schemeClr>
                </a:solidFill>
                <a:latin typeface="+mj-lt"/>
              </a:rPr>
              <a:t>Purpose</a:t>
            </a:r>
            <a:endParaRPr lang="ko-KR" altLang="en-US" sz="3600" b="1">
              <a:solidFill>
                <a:schemeClr val="tx1">
                  <a:lumMod val="75000"/>
                  <a:lumOff val="25000"/>
                </a:schemeClr>
              </a:solidFill>
              <a:latin typeface="+mj-lt"/>
            </a:endParaRPr>
          </a:p>
        </p:txBody>
      </p:sp>
      <p:sp>
        <p:nvSpPr>
          <p:cNvPr id="3" name="Text Placeholder 2"/>
          <p:cNvSpPr>
            <a:spLocks noGrp="1"/>
          </p:cNvSpPr>
          <p:nvPr>
            <p:ph type="body" sz="quarter" idx="4294967295"/>
          </p:nvPr>
        </p:nvSpPr>
        <p:spPr>
          <a:xfrm>
            <a:off x="2836888" y="2321818"/>
            <a:ext cx="3470076" cy="321940"/>
          </a:xfrm>
          <a:prstGeom prst="rect">
            <a:avLst/>
          </a:prstGeom>
        </p:spPr>
        <p:txBody>
          <a:bodyPr/>
          <a:lstStyle/>
          <a:p>
            <a:pPr marL="0" lvl="0" indent="0" algn="ctr">
              <a:buNone/>
            </a:pPr>
            <a:r>
              <a:rPr lang="en-US" altLang="ko-KR" sz="1400">
                <a:solidFill>
                  <a:schemeClr val="tx1">
                    <a:lumMod val="75000"/>
                    <a:lumOff val="25000"/>
                  </a:schemeClr>
                </a:solidFill>
              </a:rPr>
              <a:t>Of creating Illusionary World</a:t>
            </a:r>
          </a:p>
        </p:txBody>
      </p:sp>
      <p:sp>
        <p:nvSpPr>
          <p:cNvPr id="4" name="TextBox 3"/>
          <p:cNvSpPr txBox="1"/>
          <p:nvPr/>
        </p:nvSpPr>
        <p:spPr>
          <a:xfrm>
            <a:off x="3059758" y="2667565"/>
            <a:ext cx="2952402" cy="1384995"/>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 purpose of the game is to provide people with a casual, yet challenging experience which they can play to pass the time. This game focuses on an immersive experience which will take the players on a journey of self reflection of their feelings.</a:t>
            </a:r>
          </a:p>
        </p:txBody>
      </p:sp>
    </p:spTree>
    <p:extLst>
      <p:ext uri="{BB962C8B-B14F-4D97-AF65-F5344CB8AC3E}">
        <p14:creationId xmlns:p14="http://schemas.microsoft.com/office/powerpoint/2010/main" val="135074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blip>
          <a:srcRect/>
          <a:stretch>
            <a:fillRect l="-17000" r="-17000"/>
          </a:stretch>
        </a:blipFill>
        <a:effectLst/>
      </p:bgPr>
    </p:bg>
    <p:spTree>
      <p:nvGrpSpPr>
        <p:cNvPr id="1" name=""/>
        <p:cNvGrpSpPr/>
        <p:nvPr/>
      </p:nvGrpSpPr>
      <p:grpSpPr>
        <a:xfrm>
          <a:off x="0" y="0"/>
          <a:ext cx="0" cy="0"/>
          <a:chOff x="0" y="0"/>
          <a:chExt cx="0" cy="0"/>
        </a:xfrm>
      </p:grpSpPr>
      <p:sp>
        <p:nvSpPr>
          <p:cNvPr id="12" name="Text Placeholder 1"/>
          <p:cNvSpPr txBox="1">
            <a:spLocks/>
          </p:cNvSpPr>
          <p:nvPr/>
        </p:nvSpPr>
        <p:spPr>
          <a:xfrm>
            <a:off x="539552" y="699294"/>
            <a:ext cx="3456384" cy="19444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a:solidFill>
                  <a:schemeClr val="accent1"/>
                </a:solidFill>
                <a:latin typeface="+mj-lt"/>
                <a:cs typeface="Arial" pitchFamily="34" charset="0"/>
              </a:rPr>
              <a:t>About</a:t>
            </a:r>
          </a:p>
          <a:p>
            <a:pPr marL="0" indent="0">
              <a:buNone/>
            </a:pPr>
            <a:r>
              <a:rPr lang="en-US" altLang="ko-KR" b="1">
                <a:solidFill>
                  <a:schemeClr val="accent1"/>
                </a:solidFill>
                <a:latin typeface="+mj-lt"/>
                <a:cs typeface="Arial" pitchFamily="34" charset="0"/>
              </a:rPr>
              <a:t>Illusionary World</a:t>
            </a:r>
            <a:endParaRPr lang="ko-KR" altLang="en-US" b="1">
              <a:solidFill>
                <a:schemeClr val="bg1"/>
              </a:solidFill>
              <a:latin typeface="+mj-lt"/>
              <a:cs typeface="Arial" pitchFamily="34" charset="0"/>
            </a:endParaRPr>
          </a:p>
        </p:txBody>
      </p:sp>
      <p:sp>
        <p:nvSpPr>
          <p:cNvPr id="13" name="TextBox 12"/>
          <p:cNvSpPr txBox="1"/>
          <p:nvPr/>
        </p:nvSpPr>
        <p:spPr>
          <a:xfrm>
            <a:off x="1331640" y="2459092"/>
            <a:ext cx="2952328" cy="2308324"/>
          </a:xfrm>
          <a:prstGeom prst="rect">
            <a:avLst/>
          </a:prstGeom>
          <a:noFill/>
        </p:spPr>
        <p:txBody>
          <a:bodyPr wrap="square" rtlCol="0" anchor="ctr">
            <a:spAutoFit/>
          </a:bodyPr>
          <a:lstStyle/>
          <a:p>
            <a:r>
              <a:rPr lang="en-US" altLang="ko-KR" sz="1200">
                <a:solidFill>
                  <a:schemeClr val="bg1"/>
                </a:solidFill>
                <a:cs typeface="Arial" pitchFamily="34" charset="0"/>
              </a:rPr>
              <a:t>Illusionary World is a bullet hell game based on the 3 human emotions: Denial, Rage and Despair. Each level is a testament to these emotions and the aim is to go through these levels and conquer these emotions no matter what it takes. The game is designed to give the player a sense of hardship but eventually prove that these walls can be overcome. We, as a team, want to show that as long as one perseveres, success can be attained.</a:t>
            </a:r>
          </a:p>
        </p:txBody>
      </p:sp>
      <p:pic>
        <p:nvPicPr>
          <p:cNvPr id="4" name="Picture Placeholder 3" descr="A traffic light with a building in the background&#10;&#10;Description automatically generated">
            <a:extLst>
              <a:ext uri="{FF2B5EF4-FFF2-40B4-BE49-F238E27FC236}">
                <a16:creationId xmlns:a16="http://schemas.microsoft.com/office/drawing/2014/main" id="{46EC2276-FF23-4A2E-833A-48829B2E2317}"/>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39619" r="23871"/>
          <a:stretch/>
        </p:blipFill>
        <p:spPr>
          <a:xfrm>
            <a:off x="5332704" y="0"/>
            <a:ext cx="3338624" cy="5143500"/>
          </a:xfrm>
          <a:ln>
            <a:solidFill>
              <a:schemeClr val="tx1"/>
            </a:solidFill>
          </a:ln>
        </p:spPr>
      </p:pic>
    </p:spTree>
    <p:extLst>
      <p:ext uri="{BB962C8B-B14F-4D97-AF65-F5344CB8AC3E}">
        <p14:creationId xmlns:p14="http://schemas.microsoft.com/office/powerpoint/2010/main" val="282030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altLang="ko-KR"/>
              <a:t>How To Play</a:t>
            </a:r>
            <a:endParaRPr lang="ko-KR" altLang="en-US"/>
          </a:p>
        </p:txBody>
      </p:sp>
      <p:grpSp>
        <p:nvGrpSpPr>
          <p:cNvPr id="9" name="Group 8"/>
          <p:cNvGrpSpPr/>
          <p:nvPr/>
        </p:nvGrpSpPr>
        <p:grpSpPr>
          <a:xfrm>
            <a:off x="539552" y="1347614"/>
            <a:ext cx="2987180" cy="3072844"/>
            <a:chOff x="539552" y="1375207"/>
            <a:chExt cx="3240360" cy="3333284"/>
          </a:xfrm>
        </p:grpSpPr>
        <p:sp>
          <p:nvSpPr>
            <p:cNvPr id="4" name="Right Arrow 3"/>
            <p:cNvSpPr/>
            <p:nvPr/>
          </p:nvSpPr>
          <p:spPr>
            <a:xfrm>
              <a:off x="1051559" y="4481585"/>
              <a:ext cx="1000161" cy="226906"/>
            </a:xfrm>
            <a:prstGeom prst="rightArrow">
              <a:avLst>
                <a:gd name="adj1" fmla="val 51543"/>
                <a:gd name="adj2" fmla="val 6555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2267744" y="1375207"/>
              <a:ext cx="1008112" cy="1008114"/>
            </a:xfrm>
            <a:prstGeom prst="ellipse">
              <a:avLst/>
            </a:prstGeom>
            <a:solidFill>
              <a:schemeClr val="accent3"/>
            </a:solidFill>
            <a:ln w="127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MY" altLang="ko-KR"/>
                <a:t>1</a:t>
              </a:r>
              <a:endParaRPr lang="ko-KR" altLang="en-US"/>
            </a:p>
          </p:txBody>
        </p:sp>
        <p:sp>
          <p:nvSpPr>
            <p:cNvPr id="7" name="Oval 6"/>
            <p:cNvSpPr/>
            <p:nvPr/>
          </p:nvSpPr>
          <p:spPr>
            <a:xfrm>
              <a:off x="1691680" y="2110092"/>
              <a:ext cx="1008112" cy="1008114"/>
            </a:xfrm>
            <a:prstGeom prst="ellipse">
              <a:avLst/>
            </a:prstGeom>
            <a:solidFill>
              <a:schemeClr val="accent1"/>
            </a:solidFill>
            <a:ln w="127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MY" altLang="ko-KR"/>
                <a:t>2</a:t>
              </a:r>
              <a:endParaRPr lang="ko-KR" altLang="en-US"/>
            </a:p>
          </p:txBody>
        </p:sp>
        <p:sp>
          <p:nvSpPr>
            <p:cNvPr id="6" name="Oval 5"/>
            <p:cNvSpPr/>
            <p:nvPr/>
          </p:nvSpPr>
          <p:spPr>
            <a:xfrm>
              <a:off x="1115616" y="2844977"/>
              <a:ext cx="1008112" cy="1008114"/>
            </a:xfrm>
            <a:prstGeom prst="ellipse">
              <a:avLst/>
            </a:prstGeom>
            <a:solidFill>
              <a:schemeClr val="accent3"/>
            </a:solidFill>
            <a:ln w="127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MY" altLang="ko-KR"/>
                <a:t>3</a:t>
              </a:r>
              <a:endParaRPr lang="ko-KR" altLang="en-US"/>
            </a:p>
          </p:txBody>
        </p:sp>
        <p:sp>
          <p:nvSpPr>
            <p:cNvPr id="5" name="Oval 4"/>
            <p:cNvSpPr/>
            <p:nvPr/>
          </p:nvSpPr>
          <p:spPr>
            <a:xfrm>
              <a:off x="539552" y="3579862"/>
              <a:ext cx="1008112" cy="1008114"/>
            </a:xfrm>
            <a:prstGeom prst="ellipse">
              <a:avLst/>
            </a:prstGeom>
            <a:solidFill>
              <a:schemeClr val="accent1"/>
            </a:solidFill>
            <a:ln w="1270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MY" altLang="ko-KR"/>
                <a:t>4</a:t>
              </a:r>
              <a:endParaRPr lang="ko-KR" altLang="en-US"/>
            </a:p>
          </p:txBody>
        </p:sp>
        <p:sp>
          <p:nvSpPr>
            <p:cNvPr id="10" name="Right Arrow 9"/>
            <p:cNvSpPr/>
            <p:nvPr/>
          </p:nvSpPr>
          <p:spPr>
            <a:xfrm>
              <a:off x="1627623" y="3745336"/>
              <a:ext cx="1000161" cy="226906"/>
            </a:xfrm>
            <a:prstGeom prst="rightArrow">
              <a:avLst>
                <a:gd name="adj1" fmla="val 51543"/>
                <a:gd name="adj2" fmla="val 6555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ight Arrow 10"/>
            <p:cNvSpPr/>
            <p:nvPr/>
          </p:nvSpPr>
          <p:spPr>
            <a:xfrm>
              <a:off x="2203687" y="3009086"/>
              <a:ext cx="1000161" cy="226906"/>
            </a:xfrm>
            <a:prstGeom prst="rightArrow">
              <a:avLst>
                <a:gd name="adj1" fmla="val 51543"/>
                <a:gd name="adj2" fmla="val 6555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ight Arrow 11"/>
            <p:cNvSpPr/>
            <p:nvPr/>
          </p:nvSpPr>
          <p:spPr>
            <a:xfrm>
              <a:off x="2779751" y="2272836"/>
              <a:ext cx="1000161" cy="226906"/>
            </a:xfrm>
            <a:prstGeom prst="rightArrow">
              <a:avLst>
                <a:gd name="adj1" fmla="val 51543"/>
                <a:gd name="adj2" fmla="val 65559"/>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p:cNvSpPr txBox="1"/>
          <p:nvPr/>
        </p:nvSpPr>
        <p:spPr>
          <a:xfrm>
            <a:off x="3667963" y="2139155"/>
            <a:ext cx="1080120" cy="276999"/>
          </a:xfrm>
          <a:prstGeom prst="rect">
            <a:avLst/>
          </a:prstGeom>
          <a:noFill/>
        </p:spPr>
        <p:txBody>
          <a:bodyPr wrap="square" rtlCol="0" anchor="ctr">
            <a:spAutoFit/>
          </a:bodyPr>
          <a:lstStyle/>
          <a:p>
            <a:pPr algn="ctr"/>
            <a:r>
              <a:rPr lang="en-US" altLang="ko-KR" sz="1200" b="1">
                <a:solidFill>
                  <a:schemeClr val="accent3"/>
                </a:solidFill>
                <a:cs typeface="Arial" pitchFamily="34" charset="0"/>
              </a:rPr>
              <a:t>Goals</a:t>
            </a:r>
            <a:endParaRPr lang="ko-KR" altLang="en-US" sz="1200" b="1">
              <a:solidFill>
                <a:schemeClr val="accent3"/>
              </a:solidFill>
              <a:cs typeface="Arial" pitchFamily="34" charset="0"/>
            </a:endParaRPr>
          </a:p>
        </p:txBody>
      </p:sp>
      <p:sp>
        <p:nvSpPr>
          <p:cNvPr id="20" name="TextBox 19"/>
          <p:cNvSpPr txBox="1"/>
          <p:nvPr/>
        </p:nvSpPr>
        <p:spPr>
          <a:xfrm>
            <a:off x="3141216" y="2714020"/>
            <a:ext cx="1080120" cy="461665"/>
          </a:xfrm>
          <a:prstGeom prst="rect">
            <a:avLst/>
          </a:prstGeom>
          <a:noFill/>
        </p:spPr>
        <p:txBody>
          <a:bodyPr wrap="square" rtlCol="0" anchor="ctr">
            <a:spAutoFit/>
          </a:bodyPr>
          <a:lstStyle/>
          <a:p>
            <a:pPr algn="ctr"/>
            <a:r>
              <a:rPr lang="en-US" altLang="ko-KR" sz="1200" b="1">
                <a:solidFill>
                  <a:schemeClr val="accent1"/>
                </a:solidFill>
                <a:cs typeface="Arial" pitchFamily="34" charset="0"/>
              </a:rPr>
              <a:t>Play the levels</a:t>
            </a:r>
            <a:endParaRPr lang="ko-KR" altLang="en-US" sz="1200" b="1">
              <a:solidFill>
                <a:schemeClr val="accent1"/>
              </a:solidFill>
              <a:cs typeface="Arial" pitchFamily="34" charset="0"/>
            </a:endParaRPr>
          </a:p>
        </p:txBody>
      </p:sp>
      <p:sp>
        <p:nvSpPr>
          <p:cNvPr id="21" name="TextBox 20"/>
          <p:cNvSpPr txBox="1"/>
          <p:nvPr/>
        </p:nvSpPr>
        <p:spPr>
          <a:xfrm>
            <a:off x="2614470" y="3473551"/>
            <a:ext cx="1080120" cy="276999"/>
          </a:xfrm>
          <a:prstGeom prst="rect">
            <a:avLst/>
          </a:prstGeom>
          <a:noFill/>
        </p:spPr>
        <p:txBody>
          <a:bodyPr wrap="square" rtlCol="0" anchor="ctr">
            <a:spAutoFit/>
          </a:bodyPr>
          <a:lstStyle/>
          <a:p>
            <a:pPr algn="ctr"/>
            <a:r>
              <a:rPr lang="en-US" altLang="ko-KR" sz="1200" b="1">
                <a:solidFill>
                  <a:schemeClr val="accent3"/>
                </a:solidFill>
                <a:cs typeface="Arial" pitchFamily="34" charset="0"/>
              </a:rPr>
              <a:t>Emergency </a:t>
            </a:r>
            <a:endParaRPr lang="ko-KR" altLang="en-US" sz="1200" b="1">
              <a:solidFill>
                <a:schemeClr val="accent3"/>
              </a:solidFill>
              <a:cs typeface="Arial" pitchFamily="34" charset="0"/>
            </a:endParaRPr>
          </a:p>
        </p:txBody>
      </p:sp>
      <p:sp>
        <p:nvSpPr>
          <p:cNvPr id="22" name="TextBox 21"/>
          <p:cNvSpPr txBox="1"/>
          <p:nvPr/>
        </p:nvSpPr>
        <p:spPr>
          <a:xfrm>
            <a:off x="2087724" y="4140748"/>
            <a:ext cx="1080120" cy="276999"/>
          </a:xfrm>
          <a:prstGeom prst="rect">
            <a:avLst/>
          </a:prstGeom>
          <a:noFill/>
        </p:spPr>
        <p:txBody>
          <a:bodyPr wrap="square" rtlCol="0" anchor="ctr">
            <a:spAutoFit/>
          </a:bodyPr>
          <a:lstStyle/>
          <a:p>
            <a:pPr algn="ctr"/>
            <a:r>
              <a:rPr lang="en-US" altLang="ko-KR" sz="1200" b="1">
                <a:solidFill>
                  <a:schemeClr val="accent1"/>
                </a:solidFill>
                <a:cs typeface="Arial" pitchFamily="34" charset="0"/>
              </a:rPr>
              <a:t>Experience</a:t>
            </a:r>
            <a:endParaRPr lang="ko-KR" altLang="en-US" sz="1200" b="1">
              <a:solidFill>
                <a:schemeClr val="accent1"/>
              </a:solidFill>
              <a:cs typeface="Arial" pitchFamily="34" charset="0"/>
            </a:endParaRPr>
          </a:p>
        </p:txBody>
      </p:sp>
      <p:grpSp>
        <p:nvGrpSpPr>
          <p:cNvPr id="23" name="Group 22"/>
          <p:cNvGrpSpPr/>
          <p:nvPr/>
        </p:nvGrpSpPr>
        <p:grpSpPr>
          <a:xfrm>
            <a:off x="4718082" y="1938308"/>
            <a:ext cx="4102390" cy="678692"/>
            <a:chOff x="803640" y="3362835"/>
            <a:chExt cx="2059657" cy="678692"/>
          </a:xfrm>
        </p:grpSpPr>
        <p:sp>
          <p:nvSpPr>
            <p:cNvPr id="24" name="TextBox 23"/>
            <p:cNvSpPr txBox="1"/>
            <p:nvPr/>
          </p:nvSpPr>
          <p:spPr>
            <a:xfrm>
              <a:off x="803640" y="3579862"/>
              <a:ext cx="2059657"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Finish each level to get the maximum possible score. You will lose score each time you die, so dodge well! </a:t>
              </a:r>
            </a:p>
          </p:txBody>
        </p:sp>
        <p:sp>
          <p:nvSpPr>
            <p:cNvPr id="25" name="TextBox 24"/>
            <p:cNvSpPr txBox="1"/>
            <p:nvPr/>
          </p:nvSpPr>
          <p:spPr>
            <a:xfrm>
              <a:off x="803640" y="3362835"/>
              <a:ext cx="205965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Rake up scores</a:t>
              </a:r>
              <a:endParaRPr lang="ko-KR" altLang="en-US" sz="1200" b="1">
                <a:solidFill>
                  <a:schemeClr val="tx1">
                    <a:lumMod val="75000"/>
                    <a:lumOff val="25000"/>
                  </a:schemeClr>
                </a:solidFill>
                <a:cs typeface="Arial" pitchFamily="34" charset="0"/>
              </a:endParaRPr>
            </a:p>
          </p:txBody>
        </p:sp>
      </p:grpSp>
      <p:grpSp>
        <p:nvGrpSpPr>
          <p:cNvPr id="26" name="Group 25"/>
          <p:cNvGrpSpPr/>
          <p:nvPr/>
        </p:nvGrpSpPr>
        <p:grpSpPr>
          <a:xfrm>
            <a:off x="4189335" y="2605506"/>
            <a:ext cx="4175775" cy="678692"/>
            <a:chOff x="803640" y="3362835"/>
            <a:chExt cx="2059657" cy="678692"/>
          </a:xfrm>
        </p:grpSpPr>
        <p:sp>
          <p:nvSpPr>
            <p:cNvPr id="27" name="TextBox 26"/>
            <p:cNvSpPr txBox="1"/>
            <p:nvPr/>
          </p:nvSpPr>
          <p:spPr>
            <a:xfrm>
              <a:off x="803640" y="3579862"/>
              <a:ext cx="2059657"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When you press play, you are given 3 choices of levels. Choose one of them and play through it.</a:t>
              </a:r>
            </a:p>
          </p:txBody>
        </p:sp>
        <p:sp>
          <p:nvSpPr>
            <p:cNvPr id="28" name="TextBox 27"/>
            <p:cNvSpPr txBox="1"/>
            <p:nvPr/>
          </p:nvSpPr>
          <p:spPr>
            <a:xfrm>
              <a:off x="803640" y="3362835"/>
              <a:ext cx="205965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Choose your stage</a:t>
              </a:r>
              <a:endParaRPr lang="ko-KR" altLang="en-US" sz="1200" b="1">
                <a:solidFill>
                  <a:schemeClr val="tx1">
                    <a:lumMod val="75000"/>
                    <a:lumOff val="25000"/>
                  </a:schemeClr>
                </a:solidFill>
                <a:cs typeface="Arial" pitchFamily="34" charset="0"/>
              </a:endParaRPr>
            </a:p>
          </p:txBody>
        </p:sp>
      </p:grpSp>
      <p:grpSp>
        <p:nvGrpSpPr>
          <p:cNvPr id="29" name="Group 28"/>
          <p:cNvGrpSpPr/>
          <p:nvPr/>
        </p:nvGrpSpPr>
        <p:grpSpPr>
          <a:xfrm>
            <a:off x="3660587" y="3272704"/>
            <a:ext cx="4175775" cy="678692"/>
            <a:chOff x="803640" y="3362835"/>
            <a:chExt cx="2059657" cy="678692"/>
          </a:xfrm>
        </p:grpSpPr>
        <p:sp>
          <p:nvSpPr>
            <p:cNvPr id="30" name="TextBox 29"/>
            <p:cNvSpPr txBox="1"/>
            <p:nvPr/>
          </p:nvSpPr>
          <p:spPr>
            <a:xfrm>
              <a:off x="803640" y="3579862"/>
              <a:ext cx="2059657"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In case of any emergencies, press ‘Esc’ to pause the game and access the pause menu.</a:t>
              </a:r>
            </a:p>
          </p:txBody>
        </p:sp>
        <p:sp>
          <p:nvSpPr>
            <p:cNvPr id="31" name="TextBox 30"/>
            <p:cNvSpPr txBox="1"/>
            <p:nvPr/>
          </p:nvSpPr>
          <p:spPr>
            <a:xfrm>
              <a:off x="803640" y="3362835"/>
              <a:ext cx="205965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Pause Menu</a:t>
              </a:r>
              <a:endParaRPr lang="ko-KR" altLang="en-US" sz="1200" b="1">
                <a:solidFill>
                  <a:schemeClr val="tx1">
                    <a:lumMod val="75000"/>
                    <a:lumOff val="25000"/>
                  </a:schemeClr>
                </a:solidFill>
                <a:cs typeface="Arial" pitchFamily="34" charset="0"/>
              </a:endParaRPr>
            </a:p>
          </p:txBody>
        </p:sp>
      </p:grpSp>
      <p:grpSp>
        <p:nvGrpSpPr>
          <p:cNvPr id="32" name="Group 31"/>
          <p:cNvGrpSpPr/>
          <p:nvPr/>
        </p:nvGrpSpPr>
        <p:grpSpPr>
          <a:xfrm>
            <a:off x="3131839" y="3939902"/>
            <a:ext cx="4175775" cy="678692"/>
            <a:chOff x="803640" y="3362835"/>
            <a:chExt cx="2059657" cy="678692"/>
          </a:xfrm>
        </p:grpSpPr>
        <p:sp>
          <p:nvSpPr>
            <p:cNvPr id="33" name="TextBox 32"/>
            <p:cNvSpPr txBox="1"/>
            <p:nvPr/>
          </p:nvSpPr>
          <p:spPr>
            <a:xfrm>
              <a:off x="803640" y="3579862"/>
              <a:ext cx="2059657"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The game is designed to give players an immersive experience, so play away!</a:t>
              </a:r>
            </a:p>
          </p:txBody>
        </p:sp>
        <p:sp>
          <p:nvSpPr>
            <p:cNvPr id="34" name="TextBox 33"/>
            <p:cNvSpPr txBox="1"/>
            <p:nvPr/>
          </p:nvSpPr>
          <p:spPr>
            <a:xfrm>
              <a:off x="803640" y="3362835"/>
              <a:ext cx="2059657"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Enjoy the game</a:t>
              </a:r>
              <a:endParaRPr lang="ko-KR" altLang="en-US" sz="1200" b="1">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36672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ormAutofit fontScale="92500" lnSpcReduction="20000"/>
          </a:bodyPr>
          <a:lstStyle/>
          <a:p>
            <a:r>
              <a:rPr lang="en-US" altLang="ko-KR"/>
              <a:t>Game Screenshots</a:t>
            </a:r>
            <a:endParaRPr lang="ko-KR" altLang="en-US"/>
          </a:p>
        </p:txBody>
      </p:sp>
      <p:pic>
        <p:nvPicPr>
          <p:cNvPr id="5" name="Picture Placeholder 4">
            <a:extLst>
              <a:ext uri="{FF2B5EF4-FFF2-40B4-BE49-F238E27FC236}">
                <a16:creationId xmlns:a16="http://schemas.microsoft.com/office/drawing/2014/main" id="{9D574EE1-B38F-43E4-8AD2-EF9958A81A3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647" b="8647"/>
          <a:stretch>
            <a:fillRect/>
          </a:stretch>
        </p:blipFill>
        <p:spPr/>
      </p:pic>
      <p:pic>
        <p:nvPicPr>
          <p:cNvPr id="9" name="Picture Placeholder 8">
            <a:extLst>
              <a:ext uri="{FF2B5EF4-FFF2-40B4-BE49-F238E27FC236}">
                <a16:creationId xmlns:a16="http://schemas.microsoft.com/office/drawing/2014/main" id="{1427E835-9D14-40DA-B075-6D6CE4AE0FA4}"/>
              </a:ext>
            </a:extLst>
          </p:cNvPr>
          <p:cNvPicPr>
            <a:picLocks noGrp="1" noChangeAspect="1"/>
          </p:cNvPicPr>
          <p:nvPr>
            <p:ph type="pic" idx="12"/>
          </p:nvPr>
        </p:nvPicPr>
        <p:blipFill rotWithShape="1">
          <a:blip r:embed="rId3">
            <a:extLst>
              <a:ext uri="{28A0092B-C50C-407E-A947-70E740481C1C}">
                <a14:useLocalDpi xmlns:a14="http://schemas.microsoft.com/office/drawing/2010/main" val="0"/>
              </a:ext>
            </a:extLst>
          </a:blip>
          <a:srcRect t="3701" b="3701"/>
          <a:stretch/>
        </p:blipFill>
        <p:spPr/>
      </p:pic>
      <p:sp>
        <p:nvSpPr>
          <p:cNvPr id="11" name="Text Placeholder 13"/>
          <p:cNvSpPr txBox="1">
            <a:spLocks/>
          </p:cNvSpPr>
          <p:nvPr/>
        </p:nvSpPr>
        <p:spPr>
          <a:xfrm>
            <a:off x="4651510" y="1247888"/>
            <a:ext cx="4176466" cy="79208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a:solidFill>
                  <a:schemeClr val="accent3"/>
                </a:solidFill>
                <a:cs typeface="Arial" pitchFamily="34" charset="0"/>
              </a:rPr>
              <a:t>Level Selection</a:t>
            </a:r>
          </a:p>
        </p:txBody>
      </p:sp>
      <p:sp>
        <p:nvSpPr>
          <p:cNvPr id="12" name="TextBox 11"/>
          <p:cNvSpPr txBox="1"/>
          <p:nvPr/>
        </p:nvSpPr>
        <p:spPr>
          <a:xfrm>
            <a:off x="4651542" y="2067228"/>
            <a:ext cx="4176433" cy="646331"/>
          </a:xfrm>
          <a:prstGeom prst="rect">
            <a:avLst/>
          </a:prstGeom>
          <a:noFill/>
        </p:spPr>
        <p:txBody>
          <a:bodyPr wrap="square" rtlCol="0" anchor="ctr">
            <a:spAutoFit/>
          </a:bodyPr>
          <a:lstStyle/>
          <a:p>
            <a:r>
              <a:rPr lang="en-US" altLang="ko-KR" sz="1200">
                <a:solidFill>
                  <a:schemeClr val="tx1">
                    <a:lumMod val="75000"/>
                    <a:lumOff val="25000"/>
                  </a:schemeClr>
                </a:solidFill>
                <a:cs typeface="Arial" pitchFamily="34" charset="0"/>
              </a:rPr>
              <a:t>Upon pressing play, you are directed to a menu in which you must choose your stage. Choose wisely and conquer thy emotions!</a:t>
            </a:r>
          </a:p>
        </p:txBody>
      </p:sp>
      <p:sp>
        <p:nvSpPr>
          <p:cNvPr id="13" name="Text Placeholder 13"/>
          <p:cNvSpPr txBox="1">
            <a:spLocks/>
          </p:cNvSpPr>
          <p:nvPr/>
        </p:nvSpPr>
        <p:spPr>
          <a:xfrm>
            <a:off x="323528" y="3332034"/>
            <a:ext cx="4176466" cy="79208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sz="2000" b="1">
                <a:solidFill>
                  <a:schemeClr val="accent3"/>
                </a:solidFill>
                <a:cs typeface="Arial" pitchFamily="34" charset="0"/>
              </a:rPr>
              <a:t>Level</a:t>
            </a:r>
            <a:endParaRPr lang="en-US" altLang="ko-KR" sz="2000" b="1">
              <a:solidFill>
                <a:schemeClr val="accent3"/>
              </a:solidFill>
              <a:cs typeface="Arial" pitchFamily="34" charset="0"/>
            </a:endParaRPr>
          </a:p>
          <a:p>
            <a:pPr marL="0" indent="0" algn="r">
              <a:lnSpc>
                <a:spcPct val="110000"/>
              </a:lnSpc>
              <a:buNone/>
            </a:pPr>
            <a:r>
              <a:rPr lang="en-US" altLang="ko-KR" sz="2000" b="1">
                <a:solidFill>
                  <a:schemeClr val="tx1">
                    <a:lumMod val="75000"/>
                    <a:lumOff val="25000"/>
                  </a:schemeClr>
                </a:solidFill>
                <a:cs typeface="Arial" pitchFamily="34" charset="0"/>
              </a:rPr>
              <a:t>Score</a:t>
            </a:r>
          </a:p>
        </p:txBody>
      </p:sp>
      <p:sp>
        <p:nvSpPr>
          <p:cNvPr id="14" name="TextBox 13"/>
          <p:cNvSpPr txBox="1"/>
          <p:nvPr/>
        </p:nvSpPr>
        <p:spPr>
          <a:xfrm>
            <a:off x="323560" y="4151374"/>
            <a:ext cx="4176433" cy="646331"/>
          </a:xfrm>
          <a:prstGeom prst="rect">
            <a:avLst/>
          </a:prstGeom>
          <a:noFill/>
        </p:spPr>
        <p:txBody>
          <a:bodyPr wrap="square" rtlCol="0" anchor="ctr">
            <a:spAutoFit/>
          </a:bodyPr>
          <a:lstStyle/>
          <a:p>
            <a:pPr algn="r"/>
            <a:r>
              <a:rPr lang="en-US" altLang="ko-KR" sz="1200">
                <a:solidFill>
                  <a:schemeClr val="tx1">
                    <a:lumMod val="75000"/>
                    <a:lumOff val="25000"/>
                  </a:schemeClr>
                </a:solidFill>
                <a:cs typeface="Arial" pitchFamily="34" charset="0"/>
              </a:rPr>
              <a:t>The score system is based on how many times you die and how many enemies you’ve killed. The goal is to die as little times as possible while finishing the level! </a:t>
            </a:r>
          </a:p>
        </p:txBody>
      </p:sp>
    </p:spTree>
    <p:extLst>
      <p:ext uri="{BB962C8B-B14F-4D97-AF65-F5344CB8AC3E}">
        <p14:creationId xmlns:p14="http://schemas.microsoft.com/office/powerpoint/2010/main" val="291285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ormAutofit fontScale="92500" lnSpcReduction="20000"/>
          </a:bodyPr>
          <a:lstStyle/>
          <a:p>
            <a:r>
              <a:rPr lang="en-US" altLang="ko-KR"/>
              <a:t>Game Screenshots</a:t>
            </a:r>
            <a:endParaRPr lang="ko-KR" altLang="en-US"/>
          </a:p>
        </p:txBody>
      </p:sp>
      <p:pic>
        <p:nvPicPr>
          <p:cNvPr id="5" name="Picture Placeholder 4">
            <a:extLst>
              <a:ext uri="{FF2B5EF4-FFF2-40B4-BE49-F238E27FC236}">
                <a16:creationId xmlns:a16="http://schemas.microsoft.com/office/drawing/2014/main" id="{9D574EE1-B38F-43E4-8AD2-EF9958A81A3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732" r="10732"/>
          <a:stretch>
            <a:fillRect/>
          </a:stretch>
        </p:blipFill>
        <p:spPr/>
      </p:pic>
      <p:pic>
        <p:nvPicPr>
          <p:cNvPr id="9" name="Picture Placeholder 8">
            <a:extLst>
              <a:ext uri="{FF2B5EF4-FFF2-40B4-BE49-F238E27FC236}">
                <a16:creationId xmlns:a16="http://schemas.microsoft.com/office/drawing/2014/main" id="{1427E835-9D14-40DA-B075-6D6CE4AE0FA4}"/>
              </a:ext>
            </a:extLst>
          </p:cNvPr>
          <p:cNvPicPr>
            <a:picLocks noGrp="1" noChangeAspect="1"/>
          </p:cNvPicPr>
          <p:nvPr>
            <p:ph type="pic" idx="12"/>
          </p:nvPr>
        </p:nvPicPr>
        <p:blipFill rotWithShape="1">
          <a:blip r:embed="rId3">
            <a:extLst>
              <a:ext uri="{28A0092B-C50C-407E-A947-70E740481C1C}">
                <a14:useLocalDpi xmlns:a14="http://schemas.microsoft.com/office/drawing/2010/main" val="0"/>
              </a:ext>
            </a:extLst>
          </a:blip>
          <a:srcRect t="728" b="10581"/>
          <a:stretch>
            <a:fillRect/>
          </a:stretch>
        </p:blipFill>
        <p:spPr>
          <a:xfrm>
            <a:off x="4798947" y="2902328"/>
            <a:ext cx="3866586" cy="1935559"/>
          </a:xfrm>
        </p:spPr>
      </p:pic>
      <p:sp>
        <p:nvSpPr>
          <p:cNvPr id="11" name="Text Placeholder 13"/>
          <p:cNvSpPr txBox="1">
            <a:spLocks/>
          </p:cNvSpPr>
          <p:nvPr/>
        </p:nvSpPr>
        <p:spPr>
          <a:xfrm>
            <a:off x="4651510" y="1247888"/>
            <a:ext cx="4176466" cy="79208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a:solidFill>
                  <a:schemeClr val="accent3"/>
                </a:solidFill>
                <a:cs typeface="Arial" pitchFamily="34" charset="0"/>
              </a:rPr>
              <a:t>Pause</a:t>
            </a:r>
          </a:p>
        </p:txBody>
      </p:sp>
      <p:sp>
        <p:nvSpPr>
          <p:cNvPr id="12" name="TextBox 11"/>
          <p:cNvSpPr txBox="1"/>
          <p:nvPr/>
        </p:nvSpPr>
        <p:spPr>
          <a:xfrm>
            <a:off x="4651542" y="1974895"/>
            <a:ext cx="4176433" cy="830997"/>
          </a:xfrm>
          <a:prstGeom prst="rect">
            <a:avLst/>
          </a:prstGeom>
          <a:noFill/>
        </p:spPr>
        <p:txBody>
          <a:bodyPr wrap="square" rtlCol="0" anchor="ctr">
            <a:spAutoFit/>
          </a:bodyPr>
          <a:lstStyle/>
          <a:p>
            <a:r>
              <a:rPr lang="en-US" altLang="ko-KR" sz="1200">
                <a:solidFill>
                  <a:schemeClr val="tx1">
                    <a:lumMod val="75000"/>
                    <a:lumOff val="25000"/>
                  </a:schemeClr>
                </a:solidFill>
                <a:cs typeface="Arial" pitchFamily="34" charset="0"/>
              </a:rPr>
              <a:t>You can pause the game in the heat of the moment to deal with any immediate urgencies. You can also go back to the main menu or quit the game if the level does not suit your tastes.</a:t>
            </a:r>
          </a:p>
        </p:txBody>
      </p:sp>
      <p:sp>
        <p:nvSpPr>
          <p:cNvPr id="13" name="Text Placeholder 13"/>
          <p:cNvSpPr txBox="1">
            <a:spLocks/>
          </p:cNvSpPr>
          <p:nvPr/>
        </p:nvSpPr>
        <p:spPr>
          <a:xfrm>
            <a:off x="323528" y="3332034"/>
            <a:ext cx="4176466" cy="79208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2000" b="1">
                <a:solidFill>
                  <a:schemeClr val="accent3"/>
                </a:solidFill>
                <a:cs typeface="Arial" pitchFamily="34" charset="0"/>
              </a:rPr>
              <a:t>End Game</a:t>
            </a:r>
          </a:p>
        </p:txBody>
      </p:sp>
      <p:sp>
        <p:nvSpPr>
          <p:cNvPr id="14" name="TextBox 13"/>
          <p:cNvSpPr txBox="1"/>
          <p:nvPr/>
        </p:nvSpPr>
        <p:spPr>
          <a:xfrm>
            <a:off x="323560" y="4151374"/>
            <a:ext cx="4176433" cy="646331"/>
          </a:xfrm>
          <a:prstGeom prst="rect">
            <a:avLst/>
          </a:prstGeom>
          <a:noFill/>
        </p:spPr>
        <p:txBody>
          <a:bodyPr wrap="square" rtlCol="0" anchor="ctr">
            <a:spAutoFit/>
          </a:bodyPr>
          <a:lstStyle/>
          <a:p>
            <a:pPr algn="r"/>
            <a:r>
              <a:rPr lang="en-US" altLang="ko-KR" sz="1200">
                <a:solidFill>
                  <a:schemeClr val="tx1">
                    <a:lumMod val="75000"/>
                    <a:lumOff val="25000"/>
                  </a:schemeClr>
                </a:solidFill>
                <a:cs typeface="Arial" pitchFamily="34" charset="0"/>
              </a:rPr>
              <a:t>Beat the boss in the final wave to complete the level. Your score for the current level will be shown. Do well to flaunt your high score to your friends and family!</a:t>
            </a:r>
          </a:p>
        </p:txBody>
      </p:sp>
    </p:spTree>
    <p:extLst>
      <p:ext uri="{BB962C8B-B14F-4D97-AF65-F5344CB8AC3E}">
        <p14:creationId xmlns:p14="http://schemas.microsoft.com/office/powerpoint/2010/main" val="3420719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23000">
              <a:schemeClr val="bg1"/>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D8F358-981D-4651-9F1F-6471301420A6}"/>
              </a:ext>
            </a:extLst>
          </p:cNvPr>
          <p:cNvGrpSpPr/>
          <p:nvPr/>
        </p:nvGrpSpPr>
        <p:grpSpPr>
          <a:xfrm>
            <a:off x="6078282" y="1529319"/>
            <a:ext cx="2592288" cy="3171313"/>
            <a:chOff x="6012160" y="1529319"/>
            <a:chExt cx="2592288" cy="3171313"/>
          </a:xfrm>
        </p:grpSpPr>
        <p:sp>
          <p:nvSpPr>
            <p:cNvPr id="7" name="Oval 6"/>
            <p:cNvSpPr/>
            <p:nvPr/>
          </p:nvSpPr>
          <p:spPr>
            <a:xfrm>
              <a:off x="6012160" y="1616638"/>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Oval 7"/>
            <p:cNvSpPr/>
            <p:nvPr/>
          </p:nvSpPr>
          <p:spPr>
            <a:xfrm>
              <a:off x="6012160" y="2678283"/>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9" name="Oval 8"/>
            <p:cNvSpPr/>
            <p:nvPr/>
          </p:nvSpPr>
          <p:spPr>
            <a:xfrm>
              <a:off x="6012160" y="3739927"/>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10" name="Group 9"/>
            <p:cNvGrpSpPr/>
            <p:nvPr/>
          </p:nvGrpSpPr>
          <p:grpSpPr>
            <a:xfrm>
              <a:off x="6660232" y="1529319"/>
              <a:ext cx="1944216" cy="863358"/>
              <a:chOff x="803640" y="3362835"/>
              <a:chExt cx="1390268" cy="863358"/>
            </a:xfrm>
          </p:grpSpPr>
          <p:sp>
            <p:nvSpPr>
              <p:cNvPr id="11" name="TextBox 10"/>
              <p:cNvSpPr txBox="1"/>
              <p:nvPr/>
            </p:nvSpPr>
            <p:spPr>
              <a:xfrm>
                <a:off x="803640" y="3579862"/>
                <a:ext cx="1390268"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Develops the basic user interface framework for the game</a:t>
                </a:r>
                <a:endParaRPr lang="ko-KR" altLang="en-US" sz="1200">
                  <a:solidFill>
                    <a:schemeClr val="tx1">
                      <a:lumMod val="75000"/>
                      <a:lumOff val="25000"/>
                    </a:schemeClr>
                  </a:solidFill>
                  <a:cs typeface="Arial" pitchFamily="34" charset="0"/>
                </a:endParaRPr>
              </a:p>
            </p:txBody>
          </p:sp>
          <p:sp>
            <p:nvSpPr>
              <p:cNvPr id="12" name="TextBox 11"/>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UI Developer</a:t>
                </a:r>
                <a:endParaRPr lang="ko-KR" altLang="en-US" sz="1200" b="1">
                  <a:solidFill>
                    <a:schemeClr val="tx1">
                      <a:lumMod val="75000"/>
                      <a:lumOff val="25000"/>
                    </a:schemeClr>
                  </a:solidFill>
                  <a:cs typeface="Arial" pitchFamily="34" charset="0"/>
                </a:endParaRPr>
              </a:p>
            </p:txBody>
          </p:sp>
        </p:grpSp>
        <p:grpSp>
          <p:nvGrpSpPr>
            <p:cNvPr id="13" name="Group 12"/>
            <p:cNvGrpSpPr/>
            <p:nvPr/>
          </p:nvGrpSpPr>
          <p:grpSpPr>
            <a:xfrm>
              <a:off x="6660232" y="2590964"/>
              <a:ext cx="1944216" cy="678692"/>
              <a:chOff x="803640" y="3362835"/>
              <a:chExt cx="1390268" cy="678692"/>
            </a:xfrm>
          </p:grpSpPr>
          <p:sp>
            <p:nvSpPr>
              <p:cNvPr id="14" name="TextBox 13"/>
              <p:cNvSpPr txBox="1"/>
              <p:nvPr/>
            </p:nvSpPr>
            <p:spPr>
              <a:xfrm>
                <a:off x="803640" y="3579862"/>
                <a:ext cx="1390268"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Programs necessary extensions into the game</a:t>
                </a:r>
                <a:endParaRPr lang="ko-KR" altLang="en-US" sz="1200">
                  <a:solidFill>
                    <a:schemeClr val="tx1">
                      <a:lumMod val="75000"/>
                      <a:lumOff val="25000"/>
                    </a:schemeClr>
                  </a:solidFill>
                  <a:cs typeface="Arial" pitchFamily="34" charset="0"/>
                </a:endParaRPr>
              </a:p>
            </p:txBody>
          </p:sp>
          <p:sp>
            <p:nvSpPr>
              <p:cNvPr id="15" name="TextBox 14"/>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Game Programmer</a:t>
                </a:r>
                <a:endParaRPr lang="ko-KR" altLang="en-US" sz="1200" b="1">
                  <a:solidFill>
                    <a:schemeClr val="tx1">
                      <a:lumMod val="75000"/>
                      <a:lumOff val="25000"/>
                    </a:schemeClr>
                  </a:solidFill>
                  <a:cs typeface="Arial" pitchFamily="34" charset="0"/>
                </a:endParaRPr>
              </a:p>
            </p:txBody>
          </p:sp>
        </p:grpSp>
        <p:grpSp>
          <p:nvGrpSpPr>
            <p:cNvPr id="16" name="Group 15"/>
            <p:cNvGrpSpPr/>
            <p:nvPr/>
          </p:nvGrpSpPr>
          <p:grpSpPr>
            <a:xfrm>
              <a:off x="6660232" y="3652608"/>
              <a:ext cx="1944216" cy="1048024"/>
              <a:chOff x="803640" y="3362835"/>
              <a:chExt cx="1390268" cy="1048024"/>
            </a:xfrm>
          </p:grpSpPr>
          <p:sp>
            <p:nvSpPr>
              <p:cNvPr id="17" name="TextBox 16"/>
              <p:cNvSpPr txBox="1"/>
              <p:nvPr/>
            </p:nvSpPr>
            <p:spPr>
              <a:xfrm>
                <a:off x="803640" y="3579862"/>
                <a:ext cx="1390268"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Oversees the team and schedules to make sure the project is delivered on time</a:t>
                </a:r>
                <a:endParaRPr lang="ko-KR" altLang="en-US" sz="1200">
                  <a:solidFill>
                    <a:schemeClr val="tx1">
                      <a:lumMod val="75000"/>
                      <a:lumOff val="25000"/>
                    </a:schemeClr>
                  </a:solidFill>
                  <a:cs typeface="Arial" pitchFamily="34" charset="0"/>
                </a:endParaRPr>
              </a:p>
            </p:txBody>
          </p:sp>
          <p:sp>
            <p:nvSpPr>
              <p:cNvPr id="18" name="TextBox 17"/>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Producer</a:t>
                </a:r>
                <a:endParaRPr lang="ko-KR" altLang="en-US" sz="1200" b="1">
                  <a:solidFill>
                    <a:schemeClr val="tx1">
                      <a:lumMod val="75000"/>
                      <a:lumOff val="25000"/>
                    </a:schemeClr>
                  </a:solidFill>
                  <a:cs typeface="Arial" pitchFamily="34" charset="0"/>
                </a:endParaRPr>
              </a:p>
            </p:txBody>
          </p:sp>
        </p:grpSp>
        <p:sp>
          <p:nvSpPr>
            <p:cNvPr id="19" name="TextBox 18"/>
            <p:cNvSpPr txBox="1"/>
            <p:nvPr/>
          </p:nvSpPr>
          <p:spPr>
            <a:xfrm>
              <a:off x="6012160" y="1683999"/>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01</a:t>
              </a:r>
              <a:endParaRPr lang="ko-KR" altLang="en-US" b="1">
                <a:solidFill>
                  <a:schemeClr val="bg1"/>
                </a:solidFill>
                <a:cs typeface="Arial" pitchFamily="34" charset="0"/>
              </a:endParaRPr>
            </a:p>
          </p:txBody>
        </p:sp>
        <p:sp>
          <p:nvSpPr>
            <p:cNvPr id="20" name="TextBox 19"/>
            <p:cNvSpPr txBox="1"/>
            <p:nvPr/>
          </p:nvSpPr>
          <p:spPr>
            <a:xfrm>
              <a:off x="6012160" y="2745644"/>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02</a:t>
              </a:r>
              <a:endParaRPr lang="ko-KR" altLang="en-US" b="1">
                <a:solidFill>
                  <a:schemeClr val="bg1"/>
                </a:solidFill>
                <a:cs typeface="Arial" pitchFamily="34" charset="0"/>
              </a:endParaRPr>
            </a:p>
          </p:txBody>
        </p:sp>
        <p:sp>
          <p:nvSpPr>
            <p:cNvPr id="21" name="TextBox 20"/>
            <p:cNvSpPr txBox="1"/>
            <p:nvPr/>
          </p:nvSpPr>
          <p:spPr>
            <a:xfrm>
              <a:off x="6012160" y="3807288"/>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03</a:t>
              </a:r>
              <a:endParaRPr lang="ko-KR" altLang="en-US" b="1">
                <a:solidFill>
                  <a:schemeClr val="bg1"/>
                </a:solidFill>
                <a:cs typeface="Arial" pitchFamily="34" charset="0"/>
              </a:endParaRPr>
            </a:p>
          </p:txBody>
        </p:sp>
      </p:grpSp>
      <p:sp>
        <p:nvSpPr>
          <p:cNvPr id="23" name="Text Placeholder 13"/>
          <p:cNvSpPr txBox="1">
            <a:spLocks/>
          </p:cNvSpPr>
          <p:nvPr/>
        </p:nvSpPr>
        <p:spPr>
          <a:xfrm>
            <a:off x="3095836" y="0"/>
            <a:ext cx="2952328" cy="90643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800" b="1">
                <a:solidFill>
                  <a:schemeClr val="tx1">
                    <a:lumMod val="75000"/>
                    <a:lumOff val="25000"/>
                  </a:schemeClr>
                </a:solidFill>
                <a:latin typeface="+mj-lt"/>
                <a:cs typeface="Arial" pitchFamily="34" charset="0"/>
              </a:rPr>
              <a:t>Roles</a:t>
            </a:r>
          </a:p>
        </p:txBody>
      </p:sp>
      <p:sp>
        <p:nvSpPr>
          <p:cNvPr id="22" name="그림 개체 틀 21">
            <a:extLst>
              <a:ext uri="{FF2B5EF4-FFF2-40B4-BE49-F238E27FC236}">
                <a16:creationId xmlns:a16="http://schemas.microsoft.com/office/drawing/2014/main" id="{5C935637-385D-42F8-A5F8-936232564523}"/>
              </a:ext>
            </a:extLst>
          </p:cNvPr>
          <p:cNvSpPr>
            <a:spLocks noGrp="1"/>
          </p:cNvSpPr>
          <p:nvPr>
            <p:ph type="pic" idx="1"/>
          </p:nvPr>
        </p:nvSpPr>
        <p:spPr>
          <a:xfrm>
            <a:off x="4427985" y="1529319"/>
            <a:ext cx="1650297" cy="3074627"/>
          </a:xfrm>
        </p:spPr>
      </p:sp>
      <p:sp>
        <p:nvSpPr>
          <p:cNvPr id="3" name="그림 개체 틀 2">
            <a:extLst>
              <a:ext uri="{FF2B5EF4-FFF2-40B4-BE49-F238E27FC236}">
                <a16:creationId xmlns:a16="http://schemas.microsoft.com/office/drawing/2014/main" id="{693E4786-FADA-4DD0-A436-67571AF530DC}"/>
              </a:ext>
            </a:extLst>
          </p:cNvPr>
          <p:cNvSpPr>
            <a:spLocks noGrp="1"/>
          </p:cNvSpPr>
          <p:nvPr>
            <p:ph type="pic" idx="10"/>
          </p:nvPr>
        </p:nvSpPr>
        <p:spPr>
          <a:xfrm>
            <a:off x="215679" y="1529319"/>
            <a:ext cx="1650297" cy="3074627"/>
          </a:xfrm>
        </p:spPr>
      </p:sp>
      <p:grpSp>
        <p:nvGrpSpPr>
          <p:cNvPr id="2" name="Group 1">
            <a:extLst>
              <a:ext uri="{FF2B5EF4-FFF2-40B4-BE49-F238E27FC236}">
                <a16:creationId xmlns:a16="http://schemas.microsoft.com/office/drawing/2014/main" id="{C3AB686A-0F5C-462F-8BDA-FF9BEEF618D2}"/>
              </a:ext>
            </a:extLst>
          </p:cNvPr>
          <p:cNvGrpSpPr/>
          <p:nvPr/>
        </p:nvGrpSpPr>
        <p:grpSpPr>
          <a:xfrm>
            <a:off x="1868804" y="1529319"/>
            <a:ext cx="2592288" cy="3171313"/>
            <a:chOff x="6164560" y="1681719"/>
            <a:chExt cx="2592288" cy="3171313"/>
          </a:xfrm>
        </p:grpSpPr>
        <p:sp>
          <p:nvSpPr>
            <p:cNvPr id="24" name="Oval 23">
              <a:extLst>
                <a:ext uri="{FF2B5EF4-FFF2-40B4-BE49-F238E27FC236}">
                  <a16:creationId xmlns:a16="http://schemas.microsoft.com/office/drawing/2014/main" id="{DF75BD73-54CF-4A67-8246-C7CCB14090C3}"/>
                </a:ext>
              </a:extLst>
            </p:cNvPr>
            <p:cNvSpPr/>
            <p:nvPr/>
          </p:nvSpPr>
          <p:spPr>
            <a:xfrm>
              <a:off x="6164560" y="1769038"/>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Oval 24">
              <a:extLst>
                <a:ext uri="{FF2B5EF4-FFF2-40B4-BE49-F238E27FC236}">
                  <a16:creationId xmlns:a16="http://schemas.microsoft.com/office/drawing/2014/main" id="{1D694E9D-141C-42B7-BC32-6FD480AC0774}"/>
                </a:ext>
              </a:extLst>
            </p:cNvPr>
            <p:cNvSpPr/>
            <p:nvPr/>
          </p:nvSpPr>
          <p:spPr>
            <a:xfrm>
              <a:off x="6164560" y="2830683"/>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Oval 25">
              <a:extLst>
                <a:ext uri="{FF2B5EF4-FFF2-40B4-BE49-F238E27FC236}">
                  <a16:creationId xmlns:a16="http://schemas.microsoft.com/office/drawing/2014/main" id="{4F5ACC58-45BB-4186-8DB6-D5E6E9FE737D}"/>
                </a:ext>
              </a:extLst>
            </p:cNvPr>
            <p:cNvSpPr/>
            <p:nvPr/>
          </p:nvSpPr>
          <p:spPr>
            <a:xfrm>
              <a:off x="6164560" y="3892327"/>
              <a:ext cx="504055" cy="5040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27" name="Group 26">
              <a:extLst>
                <a:ext uri="{FF2B5EF4-FFF2-40B4-BE49-F238E27FC236}">
                  <a16:creationId xmlns:a16="http://schemas.microsoft.com/office/drawing/2014/main" id="{765FF5EB-79BE-4212-9A68-FE4446398DB7}"/>
                </a:ext>
              </a:extLst>
            </p:cNvPr>
            <p:cNvGrpSpPr/>
            <p:nvPr/>
          </p:nvGrpSpPr>
          <p:grpSpPr>
            <a:xfrm>
              <a:off x="6812632" y="1681719"/>
              <a:ext cx="1944216" cy="678692"/>
              <a:chOff x="803640" y="3362835"/>
              <a:chExt cx="1390268" cy="678692"/>
            </a:xfrm>
          </p:grpSpPr>
          <p:sp>
            <p:nvSpPr>
              <p:cNvPr id="28" name="TextBox 27">
                <a:extLst>
                  <a:ext uri="{FF2B5EF4-FFF2-40B4-BE49-F238E27FC236}">
                    <a16:creationId xmlns:a16="http://schemas.microsoft.com/office/drawing/2014/main" id="{DF491D51-AD2E-4B15-8535-6B0279C96429}"/>
                  </a:ext>
                </a:extLst>
              </p:cNvPr>
              <p:cNvSpPr txBox="1"/>
              <p:nvPr/>
            </p:nvSpPr>
            <p:spPr>
              <a:xfrm>
                <a:off x="803640" y="3579862"/>
                <a:ext cx="1390268"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Designs the user interface for the game</a:t>
                </a:r>
                <a:endParaRPr lang="ko-KR" altLang="en-US" sz="120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DE49BD7E-DDDF-44D6-804E-AFB7DD43BB6E}"/>
                  </a:ext>
                </a:extLst>
              </p:cNvPr>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UI Designer</a:t>
                </a:r>
                <a:endParaRPr lang="ko-KR" altLang="en-US" sz="1200" b="1">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53BA5C98-DE1A-4CF5-8A05-8B119323AB50}"/>
                </a:ext>
              </a:extLst>
            </p:cNvPr>
            <p:cNvGrpSpPr/>
            <p:nvPr/>
          </p:nvGrpSpPr>
          <p:grpSpPr>
            <a:xfrm>
              <a:off x="6812632" y="2743364"/>
              <a:ext cx="1944216" cy="678692"/>
              <a:chOff x="803640" y="3362835"/>
              <a:chExt cx="1390268" cy="678692"/>
            </a:xfrm>
          </p:grpSpPr>
          <p:sp>
            <p:nvSpPr>
              <p:cNvPr id="31" name="TextBox 30">
                <a:extLst>
                  <a:ext uri="{FF2B5EF4-FFF2-40B4-BE49-F238E27FC236}">
                    <a16:creationId xmlns:a16="http://schemas.microsoft.com/office/drawing/2014/main" id="{54B76F99-A722-45B6-9DE5-8CE0349A4F41}"/>
                  </a:ext>
                </a:extLst>
              </p:cNvPr>
              <p:cNvSpPr txBox="1"/>
              <p:nvPr/>
            </p:nvSpPr>
            <p:spPr>
              <a:xfrm>
                <a:off x="803640" y="3579862"/>
                <a:ext cx="1390268" cy="46166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Designs the overall flow and idea of the game</a:t>
                </a:r>
                <a:endParaRPr lang="ko-KR" altLang="en-US" sz="120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033A2F0C-B843-4F93-883D-0BB17EED4C73}"/>
                  </a:ext>
                </a:extLst>
              </p:cNvPr>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Game Director</a:t>
                </a:r>
                <a:endParaRPr lang="ko-KR" altLang="en-US" sz="1200" b="1">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D6795E43-927E-4D5C-BADE-830130E95A48}"/>
                </a:ext>
              </a:extLst>
            </p:cNvPr>
            <p:cNvGrpSpPr/>
            <p:nvPr/>
          </p:nvGrpSpPr>
          <p:grpSpPr>
            <a:xfrm>
              <a:off x="6812632" y="3805008"/>
              <a:ext cx="1944216" cy="1048024"/>
              <a:chOff x="803640" y="3362835"/>
              <a:chExt cx="1390268" cy="1048024"/>
            </a:xfrm>
          </p:grpSpPr>
          <p:sp>
            <p:nvSpPr>
              <p:cNvPr id="34" name="TextBox 33">
                <a:extLst>
                  <a:ext uri="{FF2B5EF4-FFF2-40B4-BE49-F238E27FC236}">
                    <a16:creationId xmlns:a16="http://schemas.microsoft.com/office/drawing/2014/main" id="{A24BA3AC-D928-4FDD-A401-2727D5ED376A}"/>
                  </a:ext>
                </a:extLst>
              </p:cNvPr>
              <p:cNvSpPr txBox="1"/>
              <p:nvPr/>
            </p:nvSpPr>
            <p:spPr>
              <a:xfrm>
                <a:off x="803640" y="3579862"/>
                <a:ext cx="1390268"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Oversees the project development and makes goals and deadlines for the team</a:t>
                </a:r>
                <a:endParaRPr lang="ko-KR" altLang="en-US" sz="120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21E38864-BCBD-474C-9EEA-5D24428F3932}"/>
                  </a:ext>
                </a:extLst>
              </p:cNvPr>
              <p:cNvSpPr txBox="1"/>
              <p:nvPr/>
            </p:nvSpPr>
            <p:spPr>
              <a:xfrm>
                <a:off x="803640" y="3362835"/>
                <a:ext cx="1390268"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Project Leader</a:t>
                </a:r>
                <a:endParaRPr lang="ko-KR" altLang="en-US" sz="1200" b="1">
                  <a:solidFill>
                    <a:schemeClr val="tx1">
                      <a:lumMod val="75000"/>
                      <a:lumOff val="25000"/>
                    </a:schemeClr>
                  </a:solidFill>
                  <a:cs typeface="Arial" pitchFamily="34" charset="0"/>
                </a:endParaRPr>
              </a:p>
            </p:txBody>
          </p:sp>
        </p:grpSp>
        <p:sp>
          <p:nvSpPr>
            <p:cNvPr id="36" name="TextBox 35">
              <a:extLst>
                <a:ext uri="{FF2B5EF4-FFF2-40B4-BE49-F238E27FC236}">
                  <a16:creationId xmlns:a16="http://schemas.microsoft.com/office/drawing/2014/main" id="{4589D138-0CA7-409A-81EC-03E0DB0E29B0}"/>
                </a:ext>
              </a:extLst>
            </p:cNvPr>
            <p:cNvSpPr txBox="1"/>
            <p:nvPr/>
          </p:nvSpPr>
          <p:spPr>
            <a:xfrm>
              <a:off x="6164560" y="1836399"/>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01</a:t>
              </a:r>
              <a:endParaRPr lang="ko-KR" altLang="en-US" b="1">
                <a:solidFill>
                  <a:schemeClr val="bg1"/>
                </a:solidFill>
                <a:cs typeface="Arial" pitchFamily="34" charset="0"/>
              </a:endParaRPr>
            </a:p>
          </p:txBody>
        </p:sp>
        <p:sp>
          <p:nvSpPr>
            <p:cNvPr id="37" name="TextBox 36">
              <a:extLst>
                <a:ext uri="{FF2B5EF4-FFF2-40B4-BE49-F238E27FC236}">
                  <a16:creationId xmlns:a16="http://schemas.microsoft.com/office/drawing/2014/main" id="{5F6BD506-A73A-41E6-8F3C-77034D3ED867}"/>
                </a:ext>
              </a:extLst>
            </p:cNvPr>
            <p:cNvSpPr txBox="1"/>
            <p:nvPr/>
          </p:nvSpPr>
          <p:spPr>
            <a:xfrm>
              <a:off x="6164560" y="2898044"/>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02</a:t>
              </a:r>
              <a:endParaRPr lang="ko-KR" altLang="en-US" b="1">
                <a:solidFill>
                  <a:schemeClr val="bg1"/>
                </a:solidFill>
                <a:cs typeface="Arial" pitchFamily="34" charset="0"/>
              </a:endParaRPr>
            </a:p>
          </p:txBody>
        </p:sp>
        <p:sp>
          <p:nvSpPr>
            <p:cNvPr id="38" name="TextBox 37">
              <a:extLst>
                <a:ext uri="{FF2B5EF4-FFF2-40B4-BE49-F238E27FC236}">
                  <a16:creationId xmlns:a16="http://schemas.microsoft.com/office/drawing/2014/main" id="{1382C97A-87DF-4D37-8359-37469941AD41}"/>
                </a:ext>
              </a:extLst>
            </p:cNvPr>
            <p:cNvSpPr txBox="1"/>
            <p:nvPr/>
          </p:nvSpPr>
          <p:spPr>
            <a:xfrm>
              <a:off x="6164560" y="3959688"/>
              <a:ext cx="504056" cy="369332"/>
            </a:xfrm>
            <a:prstGeom prst="rect">
              <a:avLst/>
            </a:prstGeom>
            <a:noFill/>
          </p:spPr>
          <p:txBody>
            <a:bodyPr wrap="square" rtlCol="0" anchor="ctr">
              <a:spAutoFit/>
            </a:bodyPr>
            <a:lstStyle/>
            <a:p>
              <a:pPr algn="ctr"/>
              <a:r>
                <a:rPr lang="en-US" altLang="ko-KR" b="1">
                  <a:solidFill>
                    <a:schemeClr val="bg1"/>
                  </a:solidFill>
                  <a:cs typeface="Arial" pitchFamily="34" charset="0"/>
                </a:rPr>
                <a:t>03</a:t>
              </a:r>
              <a:endParaRPr lang="ko-KR" altLang="en-US" b="1">
                <a:solidFill>
                  <a:schemeClr val="bg1"/>
                </a:solidFill>
                <a:cs typeface="Arial" pitchFamily="34" charset="0"/>
              </a:endParaRPr>
            </a:p>
          </p:txBody>
        </p:sp>
      </p:grpSp>
      <p:sp>
        <p:nvSpPr>
          <p:cNvPr id="39" name="TextBox 38">
            <a:extLst>
              <a:ext uri="{FF2B5EF4-FFF2-40B4-BE49-F238E27FC236}">
                <a16:creationId xmlns:a16="http://schemas.microsoft.com/office/drawing/2014/main" id="{B11893B2-1BEE-4E52-8F3E-3AEE4C1EAE2C}"/>
              </a:ext>
            </a:extLst>
          </p:cNvPr>
          <p:cNvSpPr txBox="1"/>
          <p:nvPr/>
        </p:nvSpPr>
        <p:spPr>
          <a:xfrm>
            <a:off x="176615" y="1274347"/>
            <a:ext cx="1944216"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Lim Jia Lok</a:t>
            </a:r>
            <a:endParaRPr lang="ko-KR" altLang="en-US" sz="1200" b="1">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6D3CB957-7C32-4523-8027-B089076DE9C4}"/>
              </a:ext>
            </a:extLst>
          </p:cNvPr>
          <p:cNvSpPr txBox="1"/>
          <p:nvPr/>
        </p:nvSpPr>
        <p:spPr>
          <a:xfrm>
            <a:off x="4380586" y="1256749"/>
            <a:ext cx="1944216"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Marc Chai</a:t>
            </a:r>
            <a:endParaRPr lang="ko-KR" altLang="en-US" sz="1200" b="1">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25339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836962" y="2139702"/>
            <a:ext cx="3470076" cy="576063"/>
          </a:xfrm>
          <a:prstGeom prst="rect">
            <a:avLst/>
          </a:prstGeom>
        </p:spPr>
        <p:txBody>
          <a:bodyPr/>
          <a:lstStyle/>
          <a:p>
            <a:pPr marL="0" indent="0" algn="ctr">
              <a:buNone/>
            </a:pPr>
            <a:r>
              <a:rPr lang="en-US" altLang="ko-KR" sz="3600">
                <a:latin typeface="+mj-lt"/>
              </a:rPr>
              <a:t>The End</a:t>
            </a:r>
            <a:endParaRPr lang="ko-KR" altLang="en-US" sz="3600">
              <a:latin typeface="+mj-lt"/>
            </a:endParaRPr>
          </a:p>
        </p:txBody>
      </p:sp>
      <p:sp>
        <p:nvSpPr>
          <p:cNvPr id="3" name="Text Placeholder 2"/>
          <p:cNvSpPr>
            <a:spLocks noGrp="1"/>
          </p:cNvSpPr>
          <p:nvPr>
            <p:ph type="body" sz="quarter" idx="4294967295"/>
          </p:nvPr>
        </p:nvSpPr>
        <p:spPr>
          <a:xfrm>
            <a:off x="3491584" y="2715766"/>
            <a:ext cx="2160536" cy="576064"/>
          </a:xfrm>
          <a:prstGeom prst="rect">
            <a:avLst/>
          </a:prstGeom>
        </p:spPr>
        <p:txBody>
          <a:bodyPr/>
          <a:lstStyle/>
          <a:p>
            <a:pPr marL="0" lvl="0" indent="0" algn="ctr">
              <a:buNone/>
            </a:pPr>
            <a:r>
              <a:rPr lang="en-US" altLang="ko-KR" sz="1400"/>
              <a:t>Thank you</a:t>
            </a:r>
          </a:p>
        </p:txBody>
      </p:sp>
    </p:spTree>
    <p:extLst>
      <p:ext uri="{BB962C8B-B14F-4D97-AF65-F5344CB8AC3E}">
        <p14:creationId xmlns:p14="http://schemas.microsoft.com/office/powerpoint/2010/main" val="61455909"/>
      </p:ext>
    </p:extLst>
  </p:cSld>
  <p:clrMapOvr>
    <a:masterClrMapping/>
  </p:clrMapOvr>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486</Words>
  <Application>Microsoft Office PowerPoint</Application>
  <PresentationFormat>On-screen Show (16:9)</PresentationFormat>
  <Paragraphs>62</Paragraphs>
  <Slides>8</Slides>
  <Notes>2</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8</vt:i4>
      </vt:variant>
    </vt:vector>
  </HeadingPairs>
  <TitlesOfParts>
    <vt:vector size="18" baseType="lpstr">
      <vt:lpstr>Arial</vt:lpstr>
      <vt:lpstr>Calibri</vt:lpstr>
      <vt:lpstr>Calibri Light</vt:lpstr>
      <vt:lpstr>Century Schoolbook</vt:lpstr>
      <vt:lpstr>Corbel</vt:lpstr>
      <vt:lpstr>Cover and End Slide Master</vt:lpstr>
      <vt:lpstr>Contents Slide Master</vt:lpstr>
      <vt:lpstr>Custom Design</vt:lpstr>
      <vt:lpstr>Section Break Slide Master</vt: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MARC GABRIEL CHAI WEN ZHE</cp:lastModifiedBy>
  <cp:revision>1</cp:revision>
  <dcterms:created xsi:type="dcterms:W3CDTF">2016-12-05T23:26:54Z</dcterms:created>
  <dcterms:modified xsi:type="dcterms:W3CDTF">2019-05-28T00:16:38Z</dcterms:modified>
</cp:coreProperties>
</file>